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0" r:id="rId4"/>
    <p:sldMasterId id="2147483651" r:id="rId5"/>
  </p:sldMasterIdLst>
  <p:notesMasterIdLst>
    <p:notesMasterId r:id="rId6"/>
  </p:notesMasterIdLst>
  <p:sldIdLst>
    <p:sldId id="256" r:id="rId7"/>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A36BF47-A8BC-4B90-9997-6A42B93BD9E5}">
  <a:tblStyle styleId="{8A36BF47-A8BC-4B90-9997-6A42B93BD9E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0050" lvl="1" marL="21944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2pPr>
            <a:lvl3pPr indent="-7399" lvl="2" marL="4388900"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3pPr>
            <a:lvl4pPr indent="-4750" lvl="3" marL="65833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4pPr>
            <a:lvl5pPr indent="-2100" lvl="4" marL="877780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5pPr>
            <a:lvl6pPr indent="-12151" lvl="5" marL="109722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6pPr>
            <a:lvl7pPr indent="-9503" lvl="6" marL="13166703"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7pPr>
            <a:lvl8pPr indent="-6852" lvl="7" marL="153611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8pPr>
            <a:lvl9pPr indent="-4204" lvl="8" marL="17555604"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wrap="square" tIns="91425"/>
          <a:lstStyle>
            <a:lvl1pPr indent="0" lvl="0" marL="0" marR="0" rtl="0" algn="r">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0050" lvl="1" marL="21944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2pPr>
            <a:lvl3pPr indent="-7399" lvl="2" marL="4388900"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3pPr>
            <a:lvl4pPr indent="-4750" lvl="3" marL="65833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4pPr>
            <a:lvl5pPr indent="-2100" lvl="4" marL="877780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5pPr>
            <a:lvl6pPr indent="-12151" lvl="5" marL="109722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6pPr>
            <a:lvl7pPr indent="-9503" lvl="6" marL="13166703"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7pPr>
            <a:lvl8pPr indent="-6852" lvl="7" marL="153611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8pPr>
            <a:lvl9pPr indent="-4204" lvl="8" marL="17555604"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Calibri"/>
              <a:buChar char="●"/>
              <a:defRPr b="0" i="0" sz="5800" u="none" cap="none" strike="noStrike">
                <a:solidFill>
                  <a:schemeClr val="dk1"/>
                </a:solidFill>
                <a:latin typeface="Calibri"/>
                <a:ea typeface="Calibri"/>
                <a:cs typeface="Calibri"/>
                <a:sym typeface="Calibri"/>
              </a:defRPr>
            </a:lvl1pPr>
            <a:lvl2pPr indent="-10050" lvl="1" marL="2194451" marR="0" rtl="0" algn="l">
              <a:spcBef>
                <a:spcPts val="0"/>
              </a:spcBef>
              <a:buClr>
                <a:schemeClr val="dk1"/>
              </a:buClr>
              <a:buFont typeface="Calibri"/>
              <a:buChar char="○"/>
              <a:defRPr b="0" i="0" sz="5800" u="none" cap="none" strike="noStrike">
                <a:solidFill>
                  <a:schemeClr val="dk1"/>
                </a:solidFill>
                <a:latin typeface="Calibri"/>
                <a:ea typeface="Calibri"/>
                <a:cs typeface="Calibri"/>
                <a:sym typeface="Calibri"/>
              </a:defRPr>
            </a:lvl2pPr>
            <a:lvl3pPr indent="-7399" lvl="2" marL="4388900" marR="0" rtl="0" algn="l">
              <a:spcBef>
                <a:spcPts val="0"/>
              </a:spcBef>
              <a:buClr>
                <a:schemeClr val="dk1"/>
              </a:buClr>
              <a:buFont typeface="Calibri"/>
              <a:buChar char="■"/>
              <a:defRPr b="0" i="0" sz="5800" u="none" cap="none" strike="noStrike">
                <a:solidFill>
                  <a:schemeClr val="dk1"/>
                </a:solidFill>
                <a:latin typeface="Calibri"/>
                <a:ea typeface="Calibri"/>
                <a:cs typeface="Calibri"/>
                <a:sym typeface="Calibri"/>
              </a:defRPr>
            </a:lvl3pPr>
            <a:lvl4pPr indent="-4750" lvl="3" marL="6583351" marR="0" rtl="0" algn="l">
              <a:spcBef>
                <a:spcPts val="0"/>
              </a:spcBef>
              <a:buClr>
                <a:schemeClr val="dk1"/>
              </a:buClr>
              <a:buFont typeface="Calibri"/>
              <a:buChar char="●"/>
              <a:defRPr b="0" i="0" sz="5800" u="none" cap="none" strike="noStrike">
                <a:solidFill>
                  <a:schemeClr val="dk1"/>
                </a:solidFill>
                <a:latin typeface="Calibri"/>
                <a:ea typeface="Calibri"/>
                <a:cs typeface="Calibri"/>
                <a:sym typeface="Calibri"/>
              </a:defRPr>
            </a:lvl4pPr>
            <a:lvl5pPr indent="-2100" lvl="4" marL="8777801" marR="0" rtl="0" algn="l">
              <a:spcBef>
                <a:spcPts val="0"/>
              </a:spcBef>
              <a:buClr>
                <a:schemeClr val="dk1"/>
              </a:buClr>
              <a:buFont typeface="Calibri"/>
              <a:buChar char="○"/>
              <a:defRPr b="0" i="0" sz="5800" u="none" cap="none" strike="noStrike">
                <a:solidFill>
                  <a:schemeClr val="dk1"/>
                </a:solidFill>
                <a:latin typeface="Calibri"/>
                <a:ea typeface="Calibri"/>
                <a:cs typeface="Calibri"/>
                <a:sym typeface="Calibri"/>
              </a:defRPr>
            </a:lvl5pPr>
            <a:lvl6pPr indent="-12151" lvl="5" marL="10972252" marR="0" rtl="0" algn="l">
              <a:spcBef>
                <a:spcPts val="0"/>
              </a:spcBef>
              <a:buClr>
                <a:schemeClr val="dk1"/>
              </a:buClr>
              <a:buFont typeface="Calibri"/>
              <a:buChar char="■"/>
              <a:defRPr b="0" i="0" sz="5800" u="none" cap="none" strike="noStrike">
                <a:solidFill>
                  <a:schemeClr val="dk1"/>
                </a:solidFill>
                <a:latin typeface="Calibri"/>
                <a:ea typeface="Calibri"/>
                <a:cs typeface="Calibri"/>
                <a:sym typeface="Calibri"/>
              </a:defRPr>
            </a:lvl6pPr>
            <a:lvl7pPr indent="-9503" lvl="6" marL="13166703" marR="0" rtl="0" algn="l">
              <a:spcBef>
                <a:spcPts val="0"/>
              </a:spcBef>
              <a:buClr>
                <a:schemeClr val="dk1"/>
              </a:buClr>
              <a:buFont typeface="Calibri"/>
              <a:buChar char="●"/>
              <a:defRPr b="0" i="0" sz="5800" u="none" cap="none" strike="noStrike">
                <a:solidFill>
                  <a:schemeClr val="dk1"/>
                </a:solidFill>
                <a:latin typeface="Calibri"/>
                <a:ea typeface="Calibri"/>
                <a:cs typeface="Calibri"/>
                <a:sym typeface="Calibri"/>
              </a:defRPr>
            </a:lvl7pPr>
            <a:lvl8pPr indent="-6852" lvl="7" marL="15361152" marR="0" rtl="0" algn="l">
              <a:spcBef>
                <a:spcPts val="0"/>
              </a:spcBef>
              <a:buClr>
                <a:schemeClr val="dk1"/>
              </a:buClr>
              <a:buFont typeface="Calibri"/>
              <a:buChar char="○"/>
              <a:defRPr b="0" i="0" sz="5800" u="none" cap="none" strike="noStrike">
                <a:solidFill>
                  <a:schemeClr val="dk1"/>
                </a:solidFill>
                <a:latin typeface="Calibri"/>
                <a:ea typeface="Calibri"/>
                <a:cs typeface="Calibri"/>
                <a:sym typeface="Calibri"/>
              </a:defRPr>
            </a:lvl8pPr>
            <a:lvl9pPr indent="-4204" lvl="8" marL="17555604" marR="0" rtl="0" algn="l">
              <a:spcBef>
                <a:spcPts val="0"/>
              </a:spcBef>
              <a:buClr>
                <a:schemeClr val="dk1"/>
              </a:buClr>
              <a:buFont typeface="Calibri"/>
              <a:buChar char="■"/>
              <a:defRPr b="0" i="0" sz="58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0050" lvl="1" marL="21944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2pPr>
            <a:lvl3pPr indent="-7399" lvl="2" marL="4388900"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3pPr>
            <a:lvl4pPr indent="-4750" lvl="3" marL="658335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4pPr>
            <a:lvl5pPr indent="-2100" lvl="4" marL="8777801"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5pPr>
            <a:lvl6pPr indent="-12151" lvl="5" marL="109722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6pPr>
            <a:lvl7pPr indent="-9503" lvl="6" marL="13166703"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7pPr>
            <a:lvl8pPr indent="-6852" lvl="7" marL="15361152"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8pPr>
            <a:lvl9pPr indent="-4204" lvl="8" marL="17555604" marR="0" rtl="0" algn="l">
              <a:lnSpc>
                <a:spcPct val="100000"/>
              </a:lnSpc>
              <a:spcBef>
                <a:spcPts val="0"/>
              </a:spcBef>
              <a:spcAft>
                <a:spcPts val="0"/>
              </a:spcAft>
              <a:buClr>
                <a:schemeClr val="dk1"/>
              </a:buClr>
              <a:buFont typeface="Calibri"/>
              <a:buNone/>
              <a:defRPr b="0" i="0" sz="86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3" name="Shape 123"/>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SzPct val="25000"/>
              <a:buFont typeface="Arial"/>
              <a:buNone/>
            </a:pPr>
            <a:r>
              <a:rPr b="0" i="0" lang="en-US" sz="1000" u="none" cap="none" strike="noStrike">
                <a:solidFill>
                  <a:schemeClr val="dk1"/>
                </a:solidFill>
                <a:latin typeface="Times New Roman"/>
                <a:ea typeface="Times New Roman"/>
                <a:cs typeface="Times New Roman"/>
                <a:sym typeface="Times New Roman"/>
              </a:rPr>
              <a:t>ile</a:t>
            </a:r>
          </a:p>
        </p:txBody>
      </p:sp>
      <p:sp>
        <p:nvSpPr>
          <p:cNvPr id="124" name="Shape 124"/>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Calibri"/>
              <a:buNone/>
            </a:pPr>
            <a:fld id="{00000000-1234-1234-1234-123412341234}" type="slidenum">
              <a:rPr b="0" i="0" lang="en-US" sz="5600" u="none" cap="none" strike="noStrike">
                <a:solidFill>
                  <a:srgbClr val="000000"/>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ndard 4 columns">
    <p:spTree>
      <p:nvGrpSpPr>
        <p:cNvPr id="46" name="Shape 46"/>
        <p:cNvGrpSpPr/>
        <p:nvPr/>
      </p:nvGrpSpPr>
      <p:grpSpPr>
        <a:xfrm>
          <a:off x="0" y="0"/>
          <a:ext cx="0" cy="0"/>
          <a:chOff x="0" y="0"/>
          <a:chExt cx="0" cy="0"/>
        </a:xfrm>
      </p:grpSpPr>
      <p:sp>
        <p:nvSpPr>
          <p:cNvPr id="47" name="Shape 47"/>
          <p:cNvSpPr txBox="1"/>
          <p:nvPr>
            <p:ph idx="1" type="body"/>
          </p:nvPr>
        </p:nvSpPr>
        <p:spPr>
          <a:xfrm>
            <a:off x="904187" y="6378480"/>
            <a:ext cx="10056900" cy="846300"/>
          </a:xfrm>
          <a:prstGeom prst="rect">
            <a:avLst/>
          </a:prstGeom>
          <a:noFill/>
          <a:ln>
            <a:noFill/>
          </a:ln>
        </p:spPr>
        <p:txBody>
          <a:bodyPr anchorCtr="0" anchor="t" bIns="91425" lIns="91425" rIns="91425" wrap="square" tIns="91425"/>
          <a:lstStyle>
            <a:lvl1pPr indent="0" lvl="0" marL="0" marR="0" rtl="0" algn="l">
              <a:lnSpc>
                <a:spcPct val="100000"/>
              </a:lnSpc>
              <a:spcBef>
                <a:spcPts val="500"/>
              </a:spcBef>
              <a:spcAft>
                <a:spcPts val="0"/>
              </a:spcAft>
              <a:buClr>
                <a:srgbClr val="2C3F71"/>
              </a:buClr>
              <a:buFont typeface="Arial"/>
              <a:buChar char="●"/>
              <a:defRPr b="0" i="0" sz="2500" u="none" cap="none" strike="noStrike">
                <a:solidFill>
                  <a:srgbClr val="2C3F71"/>
                </a:solidFill>
                <a:latin typeface="Times New Roman"/>
                <a:ea typeface="Times New Roman"/>
                <a:cs typeface="Times New Roman"/>
                <a:sym typeface="Times New Roman"/>
              </a:defRPr>
            </a:lvl1pPr>
            <a:lvl2pPr indent="31824"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31855" lvl="2" marL="2057294"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252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401" lvl="4" marL="3143248"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48" name="Shape 48"/>
          <p:cNvSpPr txBox="1"/>
          <p:nvPr>
            <p:ph idx="2" type="body"/>
          </p:nvPr>
        </p:nvSpPr>
        <p:spPr>
          <a:xfrm>
            <a:off x="922341" y="5548748"/>
            <a:ext cx="10048800" cy="753900"/>
          </a:xfrm>
          <a:prstGeom prst="rect">
            <a:avLst/>
          </a:prstGeom>
          <a:noFill/>
          <a:ln>
            <a:noFill/>
          </a:ln>
        </p:spPr>
        <p:txBody>
          <a:bodyPr anchorCtr="0" anchor="ctr" bIns="91425" lIns="91425" rIns="91425" wrap="square" tIns="91425"/>
          <a:lstStyle>
            <a:lvl1pPr indent="0" lvl="0" marL="0" marR="0" rtl="0" algn="ctr">
              <a:lnSpc>
                <a:spcPct val="100000"/>
              </a:lnSpc>
              <a:spcBef>
                <a:spcPts val="740"/>
              </a:spcBef>
              <a:spcAft>
                <a:spcPts val="0"/>
              </a:spcAft>
              <a:buClr>
                <a:srgbClr val="2C3F71"/>
              </a:buClr>
              <a:buFont typeface="Arial"/>
              <a:buChar char="●"/>
              <a:defRPr b="1" i="0" sz="3700" u="sng" cap="none" strike="noStrike">
                <a:solidFill>
                  <a:srgbClr val="2C3F71"/>
                </a:solidFill>
                <a:latin typeface="Calibri"/>
                <a:ea typeface="Calibri"/>
                <a:cs typeface="Calibri"/>
                <a:sym typeface="Calibri"/>
              </a:defRPr>
            </a:lvl1pPr>
            <a:lvl2pPr indent="-330200" lvl="1" marL="4743450"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81000" lvl="2" marL="6591300"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4298" lvl="3" marL="83946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27000" lvl="4" marL="106045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49" name="Shape 49"/>
          <p:cNvSpPr txBox="1"/>
          <p:nvPr>
            <p:ph idx="3" type="body"/>
          </p:nvPr>
        </p:nvSpPr>
        <p:spPr>
          <a:xfrm>
            <a:off x="922337" y="14212513"/>
            <a:ext cx="10050600" cy="753900"/>
          </a:xfrm>
          <a:prstGeom prst="rect">
            <a:avLst/>
          </a:prstGeom>
          <a:noFill/>
          <a:ln>
            <a:noFill/>
          </a:ln>
        </p:spPr>
        <p:txBody>
          <a:bodyPr anchorCtr="0" anchor="ctr" bIns="91425" lIns="91425" rIns="91425" wrap="square" tIns="91425"/>
          <a:lstStyle>
            <a:lvl1pPr indent="0" lvl="0" marL="0" marR="0" rtl="0" algn="ctr">
              <a:lnSpc>
                <a:spcPct val="100000"/>
              </a:lnSpc>
              <a:spcBef>
                <a:spcPts val="740"/>
              </a:spcBef>
              <a:spcAft>
                <a:spcPts val="0"/>
              </a:spcAft>
              <a:buClr>
                <a:srgbClr val="2C3F71"/>
              </a:buClr>
              <a:buFont typeface="Arial"/>
              <a:buChar char="●"/>
              <a:defRPr b="1" i="0" sz="3700" u="sng" cap="none" strike="noStrike">
                <a:solidFill>
                  <a:srgbClr val="2C3F71"/>
                </a:solidFill>
                <a:latin typeface="Calibri"/>
                <a:ea typeface="Calibri"/>
                <a:cs typeface="Calibri"/>
                <a:sym typeface="Calibri"/>
              </a:defRPr>
            </a:lvl1pPr>
            <a:lvl2pPr indent="-330200" lvl="1" marL="4743450"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81000" lvl="2" marL="6591300"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4298" lvl="3" marL="83946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27000" lvl="4" marL="106045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0" name="Shape 50"/>
          <p:cNvSpPr txBox="1"/>
          <p:nvPr>
            <p:ph idx="4" type="body"/>
          </p:nvPr>
        </p:nvSpPr>
        <p:spPr>
          <a:xfrm>
            <a:off x="11587164" y="6378480"/>
            <a:ext cx="10048800" cy="846300"/>
          </a:xfrm>
          <a:prstGeom prst="rect">
            <a:avLst/>
          </a:prstGeom>
          <a:noFill/>
          <a:ln>
            <a:noFill/>
          </a:ln>
        </p:spPr>
        <p:txBody>
          <a:bodyPr anchorCtr="0" anchor="t" bIns="91425" lIns="91425" rIns="91425" wrap="square" tIns="91425"/>
          <a:lstStyle>
            <a:lvl1pPr indent="0" lvl="0" marL="0" marR="0" rtl="0" algn="l">
              <a:lnSpc>
                <a:spcPct val="100000"/>
              </a:lnSpc>
              <a:spcBef>
                <a:spcPts val="500"/>
              </a:spcBef>
              <a:spcAft>
                <a:spcPts val="0"/>
              </a:spcAft>
              <a:buClr>
                <a:srgbClr val="2C3F71"/>
              </a:buClr>
              <a:buFont typeface="Arial"/>
              <a:buChar char="●"/>
              <a:defRPr b="0" i="0" sz="2500" u="none" cap="none" strike="noStrike">
                <a:solidFill>
                  <a:srgbClr val="2C3F71"/>
                </a:solidFill>
                <a:latin typeface="Times New Roman"/>
                <a:ea typeface="Times New Roman"/>
                <a:cs typeface="Times New Roman"/>
                <a:sym typeface="Times New Roman"/>
              </a:defRPr>
            </a:lvl1pPr>
            <a:lvl2pPr indent="31824"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31855" lvl="2" marL="2057294"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252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401" lvl="4" marL="3143248"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1" name="Shape 51"/>
          <p:cNvSpPr txBox="1"/>
          <p:nvPr>
            <p:ph idx="5" type="body"/>
          </p:nvPr>
        </p:nvSpPr>
        <p:spPr>
          <a:xfrm>
            <a:off x="11587164" y="5548748"/>
            <a:ext cx="10048800" cy="753900"/>
          </a:xfrm>
          <a:prstGeom prst="rect">
            <a:avLst/>
          </a:prstGeom>
          <a:noFill/>
          <a:ln>
            <a:noFill/>
          </a:ln>
        </p:spPr>
        <p:txBody>
          <a:bodyPr anchorCtr="0" anchor="ctr" bIns="91425" lIns="91425" rIns="91425" wrap="square" tIns="91425"/>
          <a:lstStyle>
            <a:lvl1pPr indent="0" lvl="0" marL="0" marR="0" rtl="0" algn="ctr">
              <a:lnSpc>
                <a:spcPct val="100000"/>
              </a:lnSpc>
              <a:spcBef>
                <a:spcPts val="740"/>
              </a:spcBef>
              <a:spcAft>
                <a:spcPts val="0"/>
              </a:spcAft>
              <a:buClr>
                <a:srgbClr val="2C3F71"/>
              </a:buClr>
              <a:buFont typeface="Arial"/>
              <a:buChar char="●"/>
              <a:defRPr b="1" i="0" sz="3700" u="sng" cap="none" strike="noStrike">
                <a:solidFill>
                  <a:srgbClr val="2C3F71"/>
                </a:solidFill>
                <a:latin typeface="Calibri"/>
                <a:ea typeface="Calibri"/>
                <a:cs typeface="Calibri"/>
                <a:sym typeface="Calibri"/>
              </a:defRPr>
            </a:lvl1pPr>
            <a:lvl2pPr indent="-330200" lvl="1" marL="4743450"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81000" lvl="2" marL="6591300"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4298" lvl="3" marL="83946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27000" lvl="4" marL="106045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2" name="Shape 52"/>
          <p:cNvSpPr txBox="1"/>
          <p:nvPr>
            <p:ph idx="6" type="body"/>
          </p:nvPr>
        </p:nvSpPr>
        <p:spPr>
          <a:xfrm>
            <a:off x="22258339" y="6378480"/>
            <a:ext cx="10048800" cy="846300"/>
          </a:xfrm>
          <a:prstGeom prst="rect">
            <a:avLst/>
          </a:prstGeom>
          <a:noFill/>
          <a:ln>
            <a:noFill/>
          </a:ln>
        </p:spPr>
        <p:txBody>
          <a:bodyPr anchorCtr="0" anchor="t" bIns="91425" lIns="91425" rIns="91425" wrap="square" tIns="91425"/>
          <a:lstStyle>
            <a:lvl1pPr indent="0" lvl="0" marL="0" marR="0" rtl="0" algn="l">
              <a:lnSpc>
                <a:spcPct val="100000"/>
              </a:lnSpc>
              <a:spcBef>
                <a:spcPts val="500"/>
              </a:spcBef>
              <a:spcAft>
                <a:spcPts val="0"/>
              </a:spcAft>
              <a:buClr>
                <a:srgbClr val="2C3F71"/>
              </a:buClr>
              <a:buFont typeface="Arial"/>
              <a:buChar char="●"/>
              <a:defRPr b="0" i="0" sz="2500" u="none" cap="none" strike="noStrike">
                <a:solidFill>
                  <a:srgbClr val="2C3F71"/>
                </a:solidFill>
                <a:latin typeface="Times New Roman"/>
                <a:ea typeface="Times New Roman"/>
                <a:cs typeface="Times New Roman"/>
                <a:sym typeface="Times New Roman"/>
              </a:defRPr>
            </a:lvl1pPr>
            <a:lvl2pPr indent="31824"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31855" lvl="2" marL="2057294"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252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401" lvl="4" marL="3143248"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3" name="Shape 53"/>
          <p:cNvSpPr txBox="1"/>
          <p:nvPr>
            <p:ph idx="7" type="body"/>
          </p:nvPr>
        </p:nvSpPr>
        <p:spPr>
          <a:xfrm>
            <a:off x="22250400" y="5548748"/>
            <a:ext cx="10058400" cy="753900"/>
          </a:xfrm>
          <a:prstGeom prst="rect">
            <a:avLst/>
          </a:prstGeom>
          <a:noFill/>
          <a:ln>
            <a:noFill/>
          </a:ln>
        </p:spPr>
        <p:txBody>
          <a:bodyPr anchorCtr="0" anchor="ctr" bIns="91425" lIns="91425" rIns="91425" wrap="square" tIns="91425"/>
          <a:lstStyle>
            <a:lvl1pPr indent="0" lvl="0" marL="0" marR="0" rtl="0" algn="ctr">
              <a:lnSpc>
                <a:spcPct val="100000"/>
              </a:lnSpc>
              <a:spcBef>
                <a:spcPts val="740"/>
              </a:spcBef>
              <a:spcAft>
                <a:spcPts val="0"/>
              </a:spcAft>
              <a:buClr>
                <a:srgbClr val="2C3F71"/>
              </a:buClr>
              <a:buFont typeface="Arial"/>
              <a:buChar char="●"/>
              <a:defRPr b="1" i="0" sz="3700" u="sng" cap="none" strike="noStrike">
                <a:solidFill>
                  <a:srgbClr val="2C3F71"/>
                </a:solidFill>
                <a:latin typeface="Calibri"/>
                <a:ea typeface="Calibri"/>
                <a:cs typeface="Calibri"/>
                <a:sym typeface="Calibri"/>
              </a:defRPr>
            </a:lvl1pPr>
            <a:lvl2pPr indent="-330200" lvl="1" marL="4743450"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81000" lvl="2" marL="6591300"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4298" lvl="3" marL="83946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27000" lvl="4" marL="106045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4" name="Shape 54"/>
          <p:cNvSpPr txBox="1"/>
          <p:nvPr>
            <p:ph idx="8" type="body"/>
          </p:nvPr>
        </p:nvSpPr>
        <p:spPr>
          <a:xfrm>
            <a:off x="32914028" y="5548748"/>
            <a:ext cx="10047000" cy="753900"/>
          </a:xfrm>
          <a:prstGeom prst="rect">
            <a:avLst/>
          </a:prstGeom>
          <a:noFill/>
          <a:ln>
            <a:noFill/>
          </a:ln>
        </p:spPr>
        <p:txBody>
          <a:bodyPr anchorCtr="0" anchor="ctr" bIns="91425" lIns="91425" rIns="91425" wrap="square" tIns="91425"/>
          <a:lstStyle>
            <a:lvl1pPr indent="0" lvl="0" marL="0" marR="0" rtl="0" algn="ctr">
              <a:lnSpc>
                <a:spcPct val="100000"/>
              </a:lnSpc>
              <a:spcBef>
                <a:spcPts val="740"/>
              </a:spcBef>
              <a:spcAft>
                <a:spcPts val="0"/>
              </a:spcAft>
              <a:buClr>
                <a:srgbClr val="2C3F71"/>
              </a:buClr>
              <a:buFont typeface="Arial"/>
              <a:buChar char="●"/>
              <a:defRPr b="1" i="0" sz="3700" u="sng" cap="none" strike="noStrike">
                <a:solidFill>
                  <a:srgbClr val="2C3F71"/>
                </a:solidFill>
                <a:latin typeface="Calibri"/>
                <a:ea typeface="Calibri"/>
                <a:cs typeface="Calibri"/>
                <a:sym typeface="Calibri"/>
              </a:defRPr>
            </a:lvl1pPr>
            <a:lvl2pPr indent="-330200" lvl="1" marL="4743450"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81000" lvl="2" marL="6591300"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4298" lvl="3" marL="83946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27000" lvl="4" marL="106045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5" name="Shape 55"/>
          <p:cNvSpPr txBox="1"/>
          <p:nvPr>
            <p:ph idx="9" type="body"/>
          </p:nvPr>
        </p:nvSpPr>
        <p:spPr>
          <a:xfrm>
            <a:off x="32914028" y="6378480"/>
            <a:ext cx="10047000" cy="846300"/>
          </a:xfrm>
          <a:prstGeom prst="rect">
            <a:avLst/>
          </a:prstGeom>
          <a:noFill/>
          <a:ln>
            <a:noFill/>
          </a:ln>
        </p:spPr>
        <p:txBody>
          <a:bodyPr anchorCtr="0" anchor="t" bIns="91425" lIns="91425" rIns="91425" wrap="square" tIns="91425"/>
          <a:lstStyle>
            <a:lvl1pPr indent="0" lvl="0" marL="0" marR="0" rtl="0" algn="l">
              <a:lnSpc>
                <a:spcPct val="100000"/>
              </a:lnSpc>
              <a:spcBef>
                <a:spcPts val="500"/>
              </a:spcBef>
              <a:spcAft>
                <a:spcPts val="0"/>
              </a:spcAft>
              <a:buClr>
                <a:srgbClr val="2C3F71"/>
              </a:buClr>
              <a:buFont typeface="Arial"/>
              <a:buChar char="●"/>
              <a:defRPr b="0" i="0" sz="2500" u="none" cap="none" strike="noStrike">
                <a:solidFill>
                  <a:srgbClr val="2C3F71"/>
                </a:solidFill>
                <a:latin typeface="Times New Roman"/>
                <a:ea typeface="Times New Roman"/>
                <a:cs typeface="Times New Roman"/>
                <a:sym typeface="Times New Roman"/>
              </a:defRPr>
            </a:lvl1pPr>
            <a:lvl2pPr indent="31824"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31855" lvl="2" marL="2057294"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252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401" lvl="4" marL="3143248"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6" name="Shape 56"/>
          <p:cNvSpPr txBox="1"/>
          <p:nvPr>
            <p:ph idx="13" type="body"/>
          </p:nvPr>
        </p:nvSpPr>
        <p:spPr>
          <a:xfrm>
            <a:off x="32914028" y="14272738"/>
            <a:ext cx="10047000" cy="753900"/>
          </a:xfrm>
          <a:prstGeom prst="rect">
            <a:avLst/>
          </a:prstGeom>
          <a:noFill/>
          <a:ln>
            <a:noFill/>
          </a:ln>
        </p:spPr>
        <p:txBody>
          <a:bodyPr anchorCtr="0" anchor="ctr" bIns="91425" lIns="91425" rIns="91425" wrap="square" tIns="91425"/>
          <a:lstStyle>
            <a:lvl1pPr indent="0" lvl="0" marL="0" marR="0" rtl="0" algn="ctr">
              <a:lnSpc>
                <a:spcPct val="100000"/>
              </a:lnSpc>
              <a:spcBef>
                <a:spcPts val="740"/>
              </a:spcBef>
              <a:spcAft>
                <a:spcPts val="0"/>
              </a:spcAft>
              <a:buClr>
                <a:srgbClr val="2C3F71"/>
              </a:buClr>
              <a:buFont typeface="Arial"/>
              <a:buChar char="●"/>
              <a:defRPr b="1" i="0" sz="3700" u="sng" cap="none" strike="noStrike">
                <a:solidFill>
                  <a:srgbClr val="2C3F71"/>
                </a:solidFill>
                <a:latin typeface="Calibri"/>
                <a:ea typeface="Calibri"/>
                <a:cs typeface="Calibri"/>
                <a:sym typeface="Calibri"/>
              </a:defRPr>
            </a:lvl1pPr>
            <a:lvl2pPr indent="-330200" lvl="1" marL="4743450"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81000" lvl="2" marL="6591300"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4298" lvl="3" marL="83946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27000" lvl="4" marL="106045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7" name="Shape 57"/>
          <p:cNvSpPr txBox="1"/>
          <p:nvPr>
            <p:ph idx="14" type="body"/>
          </p:nvPr>
        </p:nvSpPr>
        <p:spPr>
          <a:xfrm>
            <a:off x="32914028" y="15011402"/>
            <a:ext cx="10052100" cy="846300"/>
          </a:xfrm>
          <a:prstGeom prst="rect">
            <a:avLst/>
          </a:prstGeom>
          <a:noFill/>
          <a:ln>
            <a:noFill/>
          </a:ln>
        </p:spPr>
        <p:txBody>
          <a:bodyPr anchorCtr="0" anchor="t" bIns="91425" lIns="91425" rIns="91425" wrap="square" tIns="91425"/>
          <a:lstStyle>
            <a:lvl1pPr indent="0" lvl="0" marL="0" marR="0" rtl="0" algn="l">
              <a:lnSpc>
                <a:spcPct val="100000"/>
              </a:lnSpc>
              <a:spcBef>
                <a:spcPts val="500"/>
              </a:spcBef>
              <a:spcAft>
                <a:spcPts val="0"/>
              </a:spcAft>
              <a:buClr>
                <a:srgbClr val="2C3F71"/>
              </a:buClr>
              <a:buFont typeface="Arial"/>
              <a:buChar char="●"/>
              <a:defRPr b="0" i="0" sz="2500" u="none" cap="none" strike="noStrike">
                <a:solidFill>
                  <a:srgbClr val="2C3F71"/>
                </a:solidFill>
                <a:latin typeface="Times New Roman"/>
                <a:ea typeface="Times New Roman"/>
                <a:cs typeface="Times New Roman"/>
                <a:sym typeface="Times New Roman"/>
              </a:defRPr>
            </a:lvl1pPr>
            <a:lvl2pPr indent="31824"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31855" lvl="2" marL="2057294"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252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401" lvl="4" marL="3143248"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8" name="Shape 58"/>
          <p:cNvSpPr txBox="1"/>
          <p:nvPr>
            <p:ph idx="15" type="body"/>
          </p:nvPr>
        </p:nvSpPr>
        <p:spPr>
          <a:xfrm>
            <a:off x="32914028" y="25679402"/>
            <a:ext cx="10047000" cy="753900"/>
          </a:xfrm>
          <a:prstGeom prst="rect">
            <a:avLst/>
          </a:prstGeom>
          <a:noFill/>
          <a:ln>
            <a:noFill/>
          </a:ln>
        </p:spPr>
        <p:txBody>
          <a:bodyPr anchorCtr="0" anchor="ctr" bIns="91425" lIns="91425" rIns="91425" wrap="square" tIns="91425"/>
          <a:lstStyle>
            <a:lvl1pPr indent="0" lvl="0" marL="0" marR="0" rtl="0" algn="ctr">
              <a:lnSpc>
                <a:spcPct val="100000"/>
              </a:lnSpc>
              <a:spcBef>
                <a:spcPts val="740"/>
              </a:spcBef>
              <a:spcAft>
                <a:spcPts val="0"/>
              </a:spcAft>
              <a:buClr>
                <a:srgbClr val="2C3F71"/>
              </a:buClr>
              <a:buFont typeface="Arial"/>
              <a:buChar char="●"/>
              <a:defRPr b="1" i="0" sz="3700" u="sng" cap="none" strike="noStrike">
                <a:solidFill>
                  <a:srgbClr val="2C3F71"/>
                </a:solidFill>
                <a:latin typeface="Calibri"/>
                <a:ea typeface="Calibri"/>
                <a:cs typeface="Calibri"/>
                <a:sym typeface="Calibri"/>
              </a:defRPr>
            </a:lvl1pPr>
            <a:lvl2pPr indent="-330200" lvl="1" marL="4743450" marR="0" rtl="0" algn="l">
              <a:lnSpc>
                <a:spcPct val="100000"/>
              </a:lnSpc>
              <a:spcBef>
                <a:spcPts val="2700"/>
              </a:spcBef>
              <a:spcAft>
                <a:spcPts val="0"/>
              </a:spcAft>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81000" lvl="2" marL="6591300" marR="0" rtl="0" algn="l">
              <a:lnSpc>
                <a:spcPct val="100000"/>
              </a:lnSpc>
              <a:spcBef>
                <a:spcPts val="2320"/>
              </a:spcBef>
              <a:spcAft>
                <a:spcPts val="0"/>
              </a:spcAft>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114298" lvl="3" marL="83946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127000" lvl="4" marL="106045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9" name="Shape 59"/>
          <p:cNvSpPr txBox="1"/>
          <p:nvPr>
            <p:ph idx="16" type="body"/>
          </p:nvPr>
        </p:nvSpPr>
        <p:spPr>
          <a:xfrm>
            <a:off x="32914028" y="26433447"/>
            <a:ext cx="10052100" cy="846300"/>
          </a:xfrm>
          <a:prstGeom prst="rect">
            <a:avLst/>
          </a:prstGeom>
          <a:noFill/>
          <a:ln>
            <a:noFill/>
          </a:ln>
        </p:spPr>
        <p:txBody>
          <a:bodyPr anchorCtr="0" anchor="t" bIns="91425" lIns="91425" rIns="91425" wrap="square" tIns="91425"/>
          <a:lstStyle>
            <a:lvl1pPr indent="0" lvl="0" marL="0" marR="0" rtl="0" algn="l">
              <a:lnSpc>
                <a:spcPct val="100000"/>
              </a:lnSpc>
              <a:spcBef>
                <a:spcPts val="500"/>
              </a:spcBef>
              <a:spcAft>
                <a:spcPts val="0"/>
              </a:spcAft>
              <a:buClr>
                <a:srgbClr val="2C3F71"/>
              </a:buClr>
              <a:buFont typeface="Arial"/>
              <a:buChar char="●"/>
              <a:defRPr b="0" i="0" sz="2500" u="none" cap="none" strike="noStrike">
                <a:solidFill>
                  <a:srgbClr val="2C3F71"/>
                </a:solidFill>
                <a:latin typeface="Times New Roman"/>
                <a:ea typeface="Times New Roman"/>
                <a:cs typeface="Times New Roman"/>
                <a:sym typeface="Times New Roman"/>
              </a:defRPr>
            </a:lvl1pPr>
            <a:lvl2pPr indent="31824"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31855" lvl="2" marL="2057294"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252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401" lvl="4" marL="3143248"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0" name="Shape 60"/>
          <p:cNvSpPr txBox="1"/>
          <p:nvPr>
            <p:ph idx="17" type="body"/>
          </p:nvPr>
        </p:nvSpPr>
        <p:spPr>
          <a:xfrm>
            <a:off x="904187" y="14951552"/>
            <a:ext cx="10056900" cy="846300"/>
          </a:xfrm>
          <a:prstGeom prst="rect">
            <a:avLst/>
          </a:prstGeom>
          <a:noFill/>
          <a:ln>
            <a:noFill/>
          </a:ln>
        </p:spPr>
        <p:txBody>
          <a:bodyPr anchorCtr="0" anchor="t" bIns="91425" lIns="91425" rIns="91425" wrap="square" tIns="91425"/>
          <a:lstStyle>
            <a:lvl1pPr indent="0" lvl="0" marL="0" marR="0" rtl="0" algn="l">
              <a:lnSpc>
                <a:spcPct val="100000"/>
              </a:lnSpc>
              <a:spcBef>
                <a:spcPts val="500"/>
              </a:spcBef>
              <a:spcAft>
                <a:spcPts val="0"/>
              </a:spcAft>
              <a:buClr>
                <a:srgbClr val="2C3F71"/>
              </a:buClr>
              <a:buFont typeface="Arial"/>
              <a:buChar char="●"/>
              <a:defRPr b="0" i="0" sz="2500" u="none" cap="none" strike="noStrike">
                <a:solidFill>
                  <a:srgbClr val="2C3F71"/>
                </a:solidFill>
                <a:latin typeface="Times New Roman"/>
                <a:ea typeface="Times New Roman"/>
                <a:cs typeface="Times New Roman"/>
                <a:sym typeface="Times New Roman"/>
              </a:defRPr>
            </a:lvl1pPr>
            <a:lvl2pPr indent="31824" lvl="1" marL="1485825"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31855" lvl="2" marL="2057294"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25266" lvl="3" marL="2685916"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152401" lvl="4" marL="3143248" marR="0" rtl="0" algn="l">
              <a:lnSpc>
                <a:spcPct val="100000"/>
              </a:lnSpc>
              <a:spcBef>
                <a:spcPts val="500"/>
              </a:spcBef>
              <a:spcAft>
                <a:spcPts val="0"/>
              </a:spcAft>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1" name="Shape 61"/>
          <p:cNvSpPr txBox="1"/>
          <p:nvPr>
            <p:ph idx="18" type="body"/>
          </p:nvPr>
        </p:nvSpPr>
        <p:spPr>
          <a:xfrm>
            <a:off x="5932592" y="3383946"/>
            <a:ext cx="31998900" cy="1280100"/>
          </a:xfrm>
          <a:prstGeom prst="rect">
            <a:avLst/>
          </a:prstGeom>
          <a:noFill/>
          <a:ln>
            <a:noFill/>
          </a:ln>
        </p:spPr>
        <p:txBody>
          <a:bodyPr anchorCtr="0" anchor="t" bIns="91425" lIns="91425" rIns="91425" wrap="square" tIns="91425"/>
          <a:lstStyle>
            <a:lvl1pPr indent="0" lvl="0" marL="0" marR="0" rtl="0" algn="ctr">
              <a:lnSpc>
                <a:spcPct val="100000"/>
              </a:lnSpc>
              <a:spcBef>
                <a:spcPts val="1200"/>
              </a:spcBef>
              <a:spcAft>
                <a:spcPts val="0"/>
              </a:spcAft>
              <a:buClr>
                <a:schemeClr val="lt1"/>
              </a:buClr>
              <a:buFont typeface="Arial"/>
              <a:buChar char="●"/>
              <a:defRPr b="0" i="0" sz="6000" u="none" cap="none" strike="noStrike">
                <a:solidFill>
                  <a:schemeClr val="lt1"/>
                </a:solidFill>
                <a:latin typeface="Calibri"/>
                <a:ea typeface="Calibri"/>
                <a:cs typeface="Calibri"/>
                <a:sym typeface="Calibri"/>
              </a:defRPr>
            </a:lvl1pPr>
            <a:lvl2pPr indent="-1381582" lvl="1" marL="3565982"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2pPr>
            <a:lvl3pPr indent="-1104624" lvl="2" marL="5486124"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3pPr>
            <a:lvl4pPr indent="-1101976" lvl="3" marL="7680576"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4pPr>
            <a:lvl5pPr indent="-1099325" lvl="4" marL="9875026"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2" name="Shape 62"/>
          <p:cNvSpPr txBox="1"/>
          <p:nvPr>
            <p:ph idx="19" type="body"/>
          </p:nvPr>
        </p:nvSpPr>
        <p:spPr>
          <a:xfrm>
            <a:off x="5932592" y="2103784"/>
            <a:ext cx="31998900" cy="1280100"/>
          </a:xfrm>
          <a:prstGeom prst="rect">
            <a:avLst/>
          </a:prstGeom>
          <a:noFill/>
          <a:ln>
            <a:noFill/>
          </a:ln>
        </p:spPr>
        <p:txBody>
          <a:bodyPr anchorCtr="1" anchor="t" bIns="91425" lIns="91425" rIns="91425" wrap="square" tIns="91425"/>
          <a:lstStyle>
            <a:lvl1pPr indent="0" lvl="0" marL="0" marR="0" rtl="0" algn="ctr">
              <a:lnSpc>
                <a:spcPct val="100000"/>
              </a:lnSpc>
              <a:spcBef>
                <a:spcPts val="1760"/>
              </a:spcBef>
              <a:spcAft>
                <a:spcPts val="0"/>
              </a:spcAft>
              <a:buClr>
                <a:schemeClr val="lt1"/>
              </a:buClr>
              <a:buFont typeface="Arial"/>
              <a:buChar char="●"/>
              <a:defRPr b="0" i="0" sz="8800" u="none" cap="none" strike="noStrike">
                <a:solidFill>
                  <a:schemeClr val="lt1"/>
                </a:solidFill>
                <a:latin typeface="Calibri"/>
                <a:ea typeface="Calibri"/>
                <a:cs typeface="Calibri"/>
                <a:sym typeface="Calibri"/>
              </a:defRPr>
            </a:lvl1pPr>
            <a:lvl2pPr indent="-1381582" lvl="1" marL="3565982"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2pPr>
            <a:lvl3pPr indent="-1104624" lvl="2" marL="5486124"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3pPr>
            <a:lvl4pPr indent="-1101976" lvl="3" marL="7680576"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4pPr>
            <a:lvl5pPr indent="-1099325" lvl="4" marL="9875026"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3" name="Shape 63"/>
          <p:cNvSpPr txBox="1"/>
          <p:nvPr>
            <p:ph idx="20" type="body"/>
          </p:nvPr>
        </p:nvSpPr>
        <p:spPr>
          <a:xfrm>
            <a:off x="5932592" y="465812"/>
            <a:ext cx="31998900" cy="1638000"/>
          </a:xfrm>
          <a:prstGeom prst="rect">
            <a:avLst/>
          </a:prstGeom>
          <a:noFill/>
          <a:ln>
            <a:noFill/>
          </a:ln>
        </p:spPr>
        <p:txBody>
          <a:bodyPr anchorCtr="1" anchor="t" bIns="91425" lIns="91425" rIns="91425" wrap="square" tIns="91425"/>
          <a:lstStyle>
            <a:lvl1pPr indent="0" lvl="0" marL="0" marR="0" rtl="0" algn="ctr">
              <a:lnSpc>
                <a:spcPct val="100000"/>
              </a:lnSpc>
              <a:spcBef>
                <a:spcPts val="2300"/>
              </a:spcBef>
              <a:spcAft>
                <a:spcPts val="0"/>
              </a:spcAft>
              <a:buClr>
                <a:schemeClr val="lt1"/>
              </a:buClr>
              <a:buFont typeface="Arial"/>
              <a:buChar char="●"/>
              <a:defRPr b="0" i="0" sz="11500" u="none" cap="none" strike="noStrike">
                <a:solidFill>
                  <a:schemeClr val="lt1"/>
                </a:solidFill>
                <a:latin typeface="Calibri"/>
                <a:ea typeface="Calibri"/>
                <a:cs typeface="Calibri"/>
                <a:sym typeface="Calibri"/>
              </a:defRPr>
            </a:lvl1pPr>
            <a:lvl2pPr indent="-1381582" lvl="1" marL="3565982"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2pPr>
            <a:lvl3pPr indent="-1104624" lvl="2" marL="5486124"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3pPr>
            <a:lvl4pPr indent="-1101976" lvl="3" marL="7680576"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4pPr>
            <a:lvl5pPr indent="-1099325" lvl="4" marL="9875026" marR="0" rtl="0" algn="l">
              <a:lnSpc>
                <a:spcPct val="100000"/>
              </a:lnSpc>
              <a:spcBef>
                <a:spcPts val="1440"/>
              </a:spcBef>
              <a:spcAft>
                <a:spcPts val="0"/>
              </a:spcAft>
              <a:buClr>
                <a:schemeClr val="dk1"/>
              </a:buClr>
              <a:buFont typeface="Arial"/>
              <a:buChar char="○"/>
              <a:defRPr b="0" i="0" sz="7200" u="none" cap="none" strike="noStrike">
                <a:solidFill>
                  <a:schemeClr val="dk1"/>
                </a:solidFill>
                <a:latin typeface="Calibri"/>
                <a:ea typeface="Calibri"/>
                <a:cs typeface="Calibri"/>
                <a:sym typeface="Calibri"/>
              </a:defRPr>
            </a:lvl5pPr>
            <a:lvl6pPr indent="-114300" lvl="5" marL="127889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101598" lvl="6" marL="14973298"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127000" lvl="7" marL="171831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127000" lvl="8" marL="19380200" marR="0" rtl="0" algn="l">
              <a:lnSpc>
                <a:spcPct val="100000"/>
              </a:lnSpc>
              <a:spcBef>
                <a:spcPts val="1920"/>
              </a:spcBef>
              <a:spcAft>
                <a:spcPts val="0"/>
              </a:spcAft>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ndard 4 columns">
    <p:spTree>
      <p:nvGrpSpPr>
        <p:cNvPr id="102" name="Shape 102"/>
        <p:cNvGrpSpPr/>
        <p:nvPr/>
      </p:nvGrpSpPr>
      <p:grpSpPr>
        <a:xfrm>
          <a:off x="0" y="0"/>
          <a:ext cx="0" cy="0"/>
          <a:chOff x="0" y="0"/>
          <a:chExt cx="0" cy="0"/>
        </a:xfrm>
      </p:grpSpPr>
      <p:sp>
        <p:nvSpPr>
          <p:cNvPr id="103" name="Shape 103"/>
          <p:cNvSpPr txBox="1"/>
          <p:nvPr>
            <p:ph idx="1" type="body"/>
          </p:nvPr>
        </p:nvSpPr>
        <p:spPr>
          <a:xfrm>
            <a:off x="904188" y="6378483"/>
            <a:ext cx="10056900" cy="846300"/>
          </a:xfrm>
          <a:prstGeom prst="rect">
            <a:avLst/>
          </a:prstGeom>
          <a:noFill/>
          <a:ln>
            <a:noFill/>
          </a:ln>
        </p:spPr>
        <p:txBody>
          <a:bodyPr anchorCtr="0" anchor="t" bIns="91425" lIns="91425" rIns="91425" wrap="square" tIns="91425"/>
          <a:lstStyle>
            <a:lvl1pPr indent="-6299"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7"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4" lvl="2" marL="2082135"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8"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50" lvl="4" marL="3288249"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04" name="Shape 104"/>
          <p:cNvSpPr txBox="1"/>
          <p:nvPr>
            <p:ph idx="2" type="body"/>
          </p:nvPr>
        </p:nvSpPr>
        <p:spPr>
          <a:xfrm>
            <a:off x="922341" y="5548750"/>
            <a:ext cx="10048800" cy="753900"/>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2" lvl="1" marL="4741937"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1"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4"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05" name="Shape 105"/>
          <p:cNvSpPr txBox="1"/>
          <p:nvPr>
            <p:ph idx="3" type="body"/>
          </p:nvPr>
        </p:nvSpPr>
        <p:spPr>
          <a:xfrm>
            <a:off x="922337" y="14212516"/>
            <a:ext cx="10050600" cy="753900"/>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2" lvl="1" marL="4741937"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1"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4"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06" name="Shape 106"/>
          <p:cNvSpPr txBox="1"/>
          <p:nvPr>
            <p:ph idx="4" type="body"/>
          </p:nvPr>
        </p:nvSpPr>
        <p:spPr>
          <a:xfrm>
            <a:off x="11587166" y="6378483"/>
            <a:ext cx="10048800" cy="846300"/>
          </a:xfrm>
          <a:prstGeom prst="rect">
            <a:avLst/>
          </a:prstGeom>
          <a:noFill/>
          <a:ln>
            <a:noFill/>
          </a:ln>
        </p:spPr>
        <p:txBody>
          <a:bodyPr anchorCtr="0" anchor="t" bIns="91425" lIns="91425" rIns="91425" wrap="square" tIns="91425"/>
          <a:lstStyle>
            <a:lvl1pPr indent="-6299"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7"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4" lvl="2" marL="2082135"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8"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50" lvl="4" marL="3288249"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07" name="Shape 107"/>
          <p:cNvSpPr txBox="1"/>
          <p:nvPr>
            <p:ph idx="5" type="body"/>
          </p:nvPr>
        </p:nvSpPr>
        <p:spPr>
          <a:xfrm>
            <a:off x="11587166" y="5548750"/>
            <a:ext cx="10048800" cy="753900"/>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2" lvl="1" marL="4741937"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1"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4"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08" name="Shape 108"/>
          <p:cNvSpPr txBox="1"/>
          <p:nvPr>
            <p:ph idx="6" type="body"/>
          </p:nvPr>
        </p:nvSpPr>
        <p:spPr>
          <a:xfrm>
            <a:off x="22258341" y="6378483"/>
            <a:ext cx="10048800" cy="846300"/>
          </a:xfrm>
          <a:prstGeom prst="rect">
            <a:avLst/>
          </a:prstGeom>
          <a:noFill/>
          <a:ln>
            <a:noFill/>
          </a:ln>
        </p:spPr>
        <p:txBody>
          <a:bodyPr anchorCtr="0" anchor="t" bIns="91425" lIns="91425" rIns="91425" wrap="square" tIns="91425"/>
          <a:lstStyle>
            <a:lvl1pPr indent="-6299"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7"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4" lvl="2" marL="2082135"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8"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50" lvl="4" marL="3288249"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09" name="Shape 109"/>
          <p:cNvSpPr txBox="1"/>
          <p:nvPr>
            <p:ph idx="7" type="body"/>
          </p:nvPr>
        </p:nvSpPr>
        <p:spPr>
          <a:xfrm>
            <a:off x="22250398" y="5548750"/>
            <a:ext cx="10058400" cy="753900"/>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2" lvl="1" marL="4741937"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1"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4"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10" name="Shape 110"/>
          <p:cNvSpPr txBox="1"/>
          <p:nvPr>
            <p:ph idx="8" type="body"/>
          </p:nvPr>
        </p:nvSpPr>
        <p:spPr>
          <a:xfrm>
            <a:off x="32914028" y="5548750"/>
            <a:ext cx="10047000" cy="753900"/>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2" lvl="1" marL="4741937"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1"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4"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11" name="Shape 111"/>
          <p:cNvSpPr txBox="1"/>
          <p:nvPr>
            <p:ph idx="9" type="body"/>
          </p:nvPr>
        </p:nvSpPr>
        <p:spPr>
          <a:xfrm>
            <a:off x="32914028" y="6378483"/>
            <a:ext cx="10047000" cy="846300"/>
          </a:xfrm>
          <a:prstGeom prst="rect">
            <a:avLst/>
          </a:prstGeom>
          <a:noFill/>
          <a:ln>
            <a:noFill/>
          </a:ln>
        </p:spPr>
        <p:txBody>
          <a:bodyPr anchorCtr="0" anchor="t" bIns="91425" lIns="91425" rIns="91425" wrap="square" tIns="91425"/>
          <a:lstStyle>
            <a:lvl1pPr indent="-6299"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7"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4" lvl="2" marL="2082135"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8"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50" lvl="4" marL="3288249"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12" name="Shape 112"/>
          <p:cNvSpPr txBox="1"/>
          <p:nvPr>
            <p:ph idx="13" type="body"/>
          </p:nvPr>
        </p:nvSpPr>
        <p:spPr>
          <a:xfrm>
            <a:off x="32914028" y="14272741"/>
            <a:ext cx="10047000" cy="753900"/>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2" lvl="1" marL="4741937"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1"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4"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13" name="Shape 113"/>
          <p:cNvSpPr txBox="1"/>
          <p:nvPr>
            <p:ph idx="14" type="body"/>
          </p:nvPr>
        </p:nvSpPr>
        <p:spPr>
          <a:xfrm>
            <a:off x="32914031" y="15011403"/>
            <a:ext cx="10052100" cy="846300"/>
          </a:xfrm>
          <a:prstGeom prst="rect">
            <a:avLst/>
          </a:prstGeom>
          <a:noFill/>
          <a:ln>
            <a:noFill/>
          </a:ln>
        </p:spPr>
        <p:txBody>
          <a:bodyPr anchorCtr="0" anchor="t" bIns="91425" lIns="91425" rIns="91425" wrap="square" tIns="91425"/>
          <a:lstStyle>
            <a:lvl1pPr indent="-6299"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7"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4" lvl="2" marL="2082135"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8"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50" lvl="4" marL="3288249"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14" name="Shape 114"/>
          <p:cNvSpPr txBox="1"/>
          <p:nvPr>
            <p:ph idx="15" type="body"/>
          </p:nvPr>
        </p:nvSpPr>
        <p:spPr>
          <a:xfrm>
            <a:off x="32914028" y="25679403"/>
            <a:ext cx="10047000" cy="753900"/>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2" lvl="1" marL="4741937"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1"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4"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15" name="Shape 115"/>
          <p:cNvSpPr txBox="1"/>
          <p:nvPr>
            <p:ph idx="16" type="body"/>
          </p:nvPr>
        </p:nvSpPr>
        <p:spPr>
          <a:xfrm>
            <a:off x="32914031" y="26433450"/>
            <a:ext cx="10052100" cy="846300"/>
          </a:xfrm>
          <a:prstGeom prst="rect">
            <a:avLst/>
          </a:prstGeom>
          <a:noFill/>
          <a:ln>
            <a:noFill/>
          </a:ln>
        </p:spPr>
        <p:txBody>
          <a:bodyPr anchorCtr="0" anchor="t" bIns="91425" lIns="91425" rIns="91425" wrap="square" tIns="91425"/>
          <a:lstStyle>
            <a:lvl1pPr indent="-6299"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7"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4" lvl="2" marL="2082135"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8"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50" lvl="4" marL="3288249"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16" name="Shape 116"/>
          <p:cNvSpPr txBox="1"/>
          <p:nvPr>
            <p:ph idx="17" type="body"/>
          </p:nvPr>
        </p:nvSpPr>
        <p:spPr>
          <a:xfrm>
            <a:off x="904188" y="14951552"/>
            <a:ext cx="10056900" cy="846300"/>
          </a:xfrm>
          <a:prstGeom prst="rect">
            <a:avLst/>
          </a:prstGeom>
          <a:noFill/>
          <a:ln>
            <a:noFill/>
          </a:ln>
        </p:spPr>
        <p:txBody>
          <a:bodyPr anchorCtr="0" anchor="t" bIns="91425" lIns="91425" rIns="91425" wrap="square" tIns="91425"/>
          <a:lstStyle>
            <a:lvl1pPr indent="-6299"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7"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4" lvl="2" marL="2082135"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8"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50" lvl="4" marL="3288249"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17" name="Shape 117"/>
          <p:cNvSpPr txBox="1"/>
          <p:nvPr>
            <p:ph idx="18" type="body"/>
          </p:nvPr>
        </p:nvSpPr>
        <p:spPr>
          <a:xfrm>
            <a:off x="5932594" y="3383947"/>
            <a:ext cx="31998900" cy="1280100"/>
          </a:xfrm>
          <a:prstGeom prst="rect">
            <a:avLst/>
          </a:prstGeom>
          <a:noFill/>
          <a:ln>
            <a:noFill/>
          </a:ln>
        </p:spPr>
        <p:txBody>
          <a:bodyPr anchorCtr="0" anchor="t" bIns="91425" lIns="91425" rIns="91425" wrap="square" tIns="91425"/>
          <a:lstStyle>
            <a:lvl1pPr indent="120" lvl="0" marL="380879" marR="0" rtl="0" algn="ctr">
              <a:lnSpc>
                <a:spcPct val="100000"/>
              </a:lnSpc>
              <a:spcBef>
                <a:spcPts val="1198"/>
              </a:spcBef>
              <a:spcAft>
                <a:spcPts val="0"/>
              </a:spcAft>
              <a:buClr>
                <a:schemeClr val="lt1"/>
              </a:buClr>
              <a:buSzPct val="100000"/>
              <a:buFont typeface="Arial"/>
              <a:buChar char="●"/>
              <a:defRPr b="0" i="0" sz="6000" u="none" cap="none" strike="noStrike">
                <a:solidFill>
                  <a:schemeClr val="lt1"/>
                </a:solidFill>
                <a:latin typeface="Calibri"/>
                <a:ea typeface="Calibri"/>
                <a:cs typeface="Calibri"/>
                <a:sym typeface="Calibri"/>
              </a:defRPr>
            </a:lvl1pPr>
            <a:lvl2pPr indent="-472396" lvl="1" marL="3564846"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2pPr>
            <a:lvl3pPr indent="-194825" lvl="2" marL="5484375"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3pPr>
            <a:lvl4pPr indent="-191481" lvl="3" marL="767813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4pPr>
            <a:lvl5pPr indent="-188131" lvl="4" marL="987188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18" name="Shape 118"/>
          <p:cNvSpPr txBox="1"/>
          <p:nvPr>
            <p:ph idx="19" type="body"/>
          </p:nvPr>
        </p:nvSpPr>
        <p:spPr>
          <a:xfrm>
            <a:off x="5932594" y="2103783"/>
            <a:ext cx="31998900" cy="1280100"/>
          </a:xfrm>
          <a:prstGeom prst="rect">
            <a:avLst/>
          </a:prstGeom>
          <a:noFill/>
          <a:ln>
            <a:noFill/>
          </a:ln>
        </p:spPr>
        <p:txBody>
          <a:bodyPr anchorCtr="1" anchor="t" bIns="91425" lIns="91425" rIns="91425" wrap="square" tIns="91425"/>
          <a:lstStyle>
            <a:lvl1pPr indent="6526" lvl="0" marL="558623" marR="0" rtl="0" algn="ctr">
              <a:lnSpc>
                <a:spcPct val="100000"/>
              </a:lnSpc>
              <a:spcBef>
                <a:spcPts val="1758"/>
              </a:spcBef>
              <a:spcAft>
                <a:spcPts val="0"/>
              </a:spcAft>
              <a:buClr>
                <a:schemeClr val="lt1"/>
              </a:buClr>
              <a:buSzPct val="100000"/>
              <a:buFont typeface="Arial"/>
              <a:buChar char="●"/>
              <a:defRPr b="0" i="0" sz="8900" u="none" cap="none" strike="noStrike">
                <a:solidFill>
                  <a:schemeClr val="lt1"/>
                </a:solidFill>
                <a:latin typeface="Calibri"/>
                <a:ea typeface="Calibri"/>
                <a:cs typeface="Calibri"/>
                <a:sym typeface="Calibri"/>
              </a:defRPr>
            </a:lvl1pPr>
            <a:lvl2pPr indent="-472396" lvl="1" marL="3564846"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2pPr>
            <a:lvl3pPr indent="-194825" lvl="2" marL="5484375"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3pPr>
            <a:lvl4pPr indent="-191481" lvl="3" marL="767813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4pPr>
            <a:lvl5pPr indent="-188131" lvl="4" marL="987188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19" name="Shape 119"/>
          <p:cNvSpPr txBox="1"/>
          <p:nvPr>
            <p:ph idx="20" type="body"/>
          </p:nvPr>
        </p:nvSpPr>
        <p:spPr>
          <a:xfrm>
            <a:off x="5932594" y="465811"/>
            <a:ext cx="31998900" cy="1638000"/>
          </a:xfrm>
          <a:prstGeom prst="rect">
            <a:avLst/>
          </a:prstGeom>
          <a:noFill/>
          <a:ln>
            <a:noFill/>
          </a:ln>
        </p:spPr>
        <p:txBody>
          <a:bodyPr anchorCtr="1" anchor="t" bIns="91425" lIns="91425" rIns="91425" wrap="square" tIns="91425"/>
          <a:lstStyle>
            <a:lvl1pPr indent="12932" lvl="0" marL="730017" marR="0" rtl="0" algn="ctr">
              <a:lnSpc>
                <a:spcPct val="100000"/>
              </a:lnSpc>
              <a:spcBef>
                <a:spcPts val="2299"/>
              </a:spcBef>
              <a:spcAft>
                <a:spcPts val="0"/>
              </a:spcAft>
              <a:buClr>
                <a:schemeClr val="lt1"/>
              </a:buClr>
              <a:buSzPct val="100000"/>
              <a:buFont typeface="Arial"/>
              <a:buChar char="●"/>
              <a:defRPr b="0" i="0" sz="11700" u="none" cap="none" strike="noStrike">
                <a:solidFill>
                  <a:schemeClr val="lt1"/>
                </a:solidFill>
                <a:latin typeface="Calibri"/>
                <a:ea typeface="Calibri"/>
                <a:cs typeface="Calibri"/>
                <a:sym typeface="Calibri"/>
              </a:defRPr>
            </a:lvl1pPr>
            <a:lvl2pPr indent="-472396" lvl="1" marL="3564846"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2pPr>
            <a:lvl3pPr indent="-194825" lvl="2" marL="5484375"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3pPr>
            <a:lvl4pPr indent="-191481" lvl="3" marL="767813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4pPr>
            <a:lvl5pPr indent="-188131" lvl="4" marL="987188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20" name="Shape 120"/>
          <p:cNvSpPr txBox="1"/>
          <p:nvPr>
            <p:ph idx="12" type="sldNum"/>
          </p:nvPr>
        </p:nvSpPr>
        <p:spPr>
          <a:xfrm>
            <a:off x="41072562" y="30399045"/>
            <a:ext cx="2633700" cy="2520000"/>
          </a:xfrm>
          <a:prstGeom prst="rect">
            <a:avLst/>
          </a:prstGeom>
        </p:spPr>
        <p:txBody>
          <a:bodyPr anchorCtr="0" anchor="ctr" bIns="438850" lIns="438850" rIns="438850" wrap="square" tIns="438850">
            <a:noAutofit/>
          </a:bodyPr>
          <a:lstStyle/>
          <a:p>
            <a:pPr lvl="0" rtl="0">
              <a:spcBef>
                <a:spcPts val="0"/>
              </a:spcBef>
              <a:buNone/>
            </a:pPr>
            <a:fld id="{00000000-1234-1234-1234-123412341234}" type="slidenum">
              <a:rPr lang="en-US">
                <a:solidFill>
                  <a:srgbClr val="2C3F71"/>
                </a:solidFill>
                <a:latin typeface="Times New Roman"/>
                <a:ea typeface="Times New Roman"/>
                <a:cs typeface="Times New Roman"/>
                <a:sym typeface="Times New Roman"/>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10.png"/><Relationship Id="rId11" Type="http://schemas.openxmlformats.org/officeDocument/2006/relationships/slideLayout" Target="../slideLayouts/slideLayout1.xml"/><Relationship Id="rId10" Type="http://schemas.openxmlformats.org/officeDocument/2006/relationships/image" Target="../media/image11.jpg"/><Relationship Id="rId12" Type="http://schemas.openxmlformats.org/officeDocument/2006/relationships/theme" Target="../theme/theme1.xml"/><Relationship Id="rId9"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13.png"/><Relationship Id="rId11" Type="http://schemas.openxmlformats.org/officeDocument/2006/relationships/slideLayout" Target="../slideLayouts/slideLayout2.xml"/><Relationship Id="rId10" Type="http://schemas.openxmlformats.org/officeDocument/2006/relationships/image" Target="../media/image19.jpg"/><Relationship Id="rId12" Type="http://schemas.openxmlformats.org/officeDocument/2006/relationships/theme" Target="../theme/theme2.xml"/><Relationship Id="rId9"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33.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9939AC"/>
            </a:gs>
            <a:gs pos="48000">
              <a:srgbClr val="A12DA1"/>
            </a:gs>
            <a:gs pos="100000">
              <a:srgbClr val="E1E7F4"/>
            </a:gs>
          </a:gsLst>
          <a:lin ang="16200038" scaled="0"/>
        </a:gradFill>
      </p:bgPr>
    </p:bg>
    <p:spTree>
      <p:nvGrpSpPr>
        <p:cNvPr id="9" name="Shape 9"/>
        <p:cNvGrpSpPr/>
        <p:nvPr/>
      </p:nvGrpSpPr>
      <p:grpSpPr>
        <a:xfrm>
          <a:off x="0" y="0"/>
          <a:ext cx="0" cy="0"/>
          <a:chOff x="0" y="0"/>
          <a:chExt cx="0" cy="0"/>
        </a:xfrm>
      </p:grpSpPr>
      <p:sp>
        <p:nvSpPr>
          <p:cNvPr id="10" name="Shape 10"/>
          <p:cNvSpPr/>
          <p:nvPr/>
        </p:nvSpPr>
        <p:spPr>
          <a:xfrm>
            <a:off x="0" y="0"/>
            <a:ext cx="43891200" cy="4800600"/>
          </a:xfrm>
          <a:prstGeom prst="rect">
            <a:avLst/>
          </a:prstGeom>
          <a:solidFill>
            <a:srgbClr val="425EA9"/>
          </a:solidFill>
          <a:ln cap="flat" cmpd="sng" w="9525">
            <a:solidFill>
              <a:schemeClr val="dk1"/>
            </a:solidFill>
            <a:prstDash val="solid"/>
            <a:miter lim="8000"/>
            <a:headEnd len="med" w="med" type="none"/>
            <a:tailEnd len="med" w="med" type="none"/>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8600" u="none" cap="none" strike="noStrike">
              <a:solidFill>
                <a:schemeClr val="dk1"/>
              </a:solidFill>
              <a:latin typeface="Calibri"/>
              <a:ea typeface="Calibri"/>
              <a:cs typeface="Calibri"/>
              <a:sym typeface="Calibri"/>
            </a:endParaRPr>
          </a:p>
        </p:txBody>
      </p:sp>
      <p:sp>
        <p:nvSpPr>
          <p:cNvPr id="11" name="Shape 11"/>
          <p:cNvSpPr/>
          <p:nvPr/>
        </p:nvSpPr>
        <p:spPr>
          <a:xfrm>
            <a:off x="0" y="4800600"/>
            <a:ext cx="43891200" cy="45600"/>
          </a:xfrm>
          <a:prstGeom prst="rect">
            <a:avLst/>
          </a:prstGeom>
          <a:solidFill>
            <a:srgbClr val="2C3F71"/>
          </a:solidFill>
          <a:ln cap="flat" cmpd="sng" w="152400">
            <a:solidFill>
              <a:srgbClr val="2C3F71"/>
            </a:solidFill>
            <a:prstDash val="solid"/>
            <a:miter lim="8000"/>
            <a:headEnd len="med" w="med" type="none"/>
            <a:tailEnd len="med" w="med" type="none"/>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8600" u="none" cap="none" strike="noStrike">
              <a:solidFill>
                <a:schemeClr val="dk1"/>
              </a:solidFill>
              <a:latin typeface="Calibri"/>
              <a:ea typeface="Calibri"/>
              <a:cs typeface="Calibri"/>
              <a:sym typeface="Calibri"/>
            </a:endParaRPr>
          </a:p>
        </p:txBody>
      </p:sp>
      <p:sp>
        <p:nvSpPr>
          <p:cNvPr id="12" name="Shape 12"/>
          <p:cNvSpPr txBox="1"/>
          <p:nvPr/>
        </p:nvSpPr>
        <p:spPr>
          <a:xfrm>
            <a:off x="1567304" y="32315728"/>
            <a:ext cx="2514600" cy="336900"/>
          </a:xfrm>
          <a:prstGeom prst="rect">
            <a:avLst/>
          </a:prstGeom>
          <a:noFill/>
          <a:ln cap="flat" cmpd="sng" w="9525">
            <a:solidFill>
              <a:srgbClr val="2C3F71"/>
            </a:solidFill>
            <a:prstDash val="solid"/>
            <a:miter lim="8000"/>
            <a:headEnd len="med" w="med" type="none"/>
            <a:tailEnd len="med" w="med" type="none"/>
          </a:ln>
        </p:spPr>
        <p:txBody>
          <a:bodyPr anchorCtr="0" anchor="t" bIns="45600" lIns="91250" rIns="91250" wrap="square" tIns="45600">
            <a:noAutofit/>
          </a:bodyPr>
          <a:lstStyle/>
          <a:p>
            <a:pPr indent="0" lvl="0" marL="0" marR="0" rtl="0" algn="l">
              <a:lnSpc>
                <a:spcPct val="65000"/>
              </a:lnSpc>
              <a:spcBef>
                <a:spcPts val="0"/>
              </a:spcBef>
              <a:spcAft>
                <a:spcPts val="0"/>
              </a:spcAft>
              <a:buClr>
                <a:srgbClr val="BFBFBF"/>
              </a:buClr>
              <a:buSzPct val="25000"/>
              <a:buFont typeface="Arial"/>
              <a:buNone/>
            </a:pPr>
            <a:r>
              <a:rPr b="1" i="0" lang="en-US" sz="500" u="none" cap="none" strike="noStrike">
                <a:solidFill>
                  <a:srgbClr val="BFBFBF"/>
                </a:solidFill>
                <a:latin typeface="Arial"/>
                <a:ea typeface="Arial"/>
                <a:cs typeface="Arial"/>
                <a:sym typeface="Arial"/>
              </a:rPr>
              <a:t>RESEARCH POSTER PRESENTATION DESIGN © 2012</a:t>
            </a:r>
          </a:p>
          <a:p>
            <a:pPr indent="0" lvl="0" marL="0" marR="0" rtl="0" algn="l">
              <a:lnSpc>
                <a:spcPct val="65000"/>
              </a:lnSpc>
              <a:spcBef>
                <a:spcPts val="550"/>
              </a:spcBef>
              <a:spcAft>
                <a:spcPts val="0"/>
              </a:spcAft>
              <a:buClr>
                <a:srgbClr val="BFBFBF"/>
              </a:buClr>
              <a:buSzPct val="25000"/>
              <a:buFont typeface="Arial"/>
              <a:buNone/>
            </a:pPr>
            <a:r>
              <a:rPr b="1" i="0" lang="en-US" sz="1100" u="none" cap="none" strike="noStrike">
                <a:solidFill>
                  <a:srgbClr val="BFBFBF"/>
                </a:solidFill>
                <a:latin typeface="Arial"/>
                <a:ea typeface="Arial"/>
                <a:cs typeface="Arial"/>
                <a:sym typeface="Arial"/>
              </a:rPr>
              <a:t>www.PosterPresentations.com</a:t>
            </a:r>
          </a:p>
        </p:txBody>
      </p:sp>
      <p:sp>
        <p:nvSpPr>
          <p:cNvPr id="13" name="Shape 13"/>
          <p:cNvSpPr/>
          <p:nvPr/>
        </p:nvSpPr>
        <p:spPr>
          <a:xfrm>
            <a:off x="922337" y="5475144"/>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860"/>
              </a:srgbClr>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sp>
        <p:nvSpPr>
          <p:cNvPr id="14" name="Shape 14"/>
          <p:cNvSpPr/>
          <p:nvPr/>
        </p:nvSpPr>
        <p:spPr>
          <a:xfrm>
            <a:off x="11587692" y="5475144"/>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860"/>
              </a:srgbClr>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sp>
        <p:nvSpPr>
          <p:cNvPr id="15" name="Shape 15"/>
          <p:cNvSpPr/>
          <p:nvPr/>
        </p:nvSpPr>
        <p:spPr>
          <a:xfrm>
            <a:off x="22253045" y="5475144"/>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860"/>
              </a:srgbClr>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sp>
        <p:nvSpPr>
          <p:cNvPr id="16" name="Shape 16"/>
          <p:cNvSpPr/>
          <p:nvPr/>
        </p:nvSpPr>
        <p:spPr>
          <a:xfrm>
            <a:off x="32918400" y="5475144"/>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860"/>
              </a:srgbClr>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grpSp>
        <p:nvGrpSpPr>
          <p:cNvPr id="17" name="Shape 17"/>
          <p:cNvGrpSpPr/>
          <p:nvPr/>
        </p:nvGrpSpPr>
        <p:grpSpPr>
          <a:xfrm>
            <a:off x="-11225189" y="0"/>
            <a:ext cx="11018754" cy="32918400"/>
            <a:chOff x="-11225189" y="0"/>
            <a:chExt cx="11018754" cy="32918400"/>
          </a:xfrm>
        </p:grpSpPr>
        <p:sp>
          <p:nvSpPr>
            <p:cNvPr id="18" name="Shape 18"/>
            <p:cNvSpPr/>
            <p:nvPr/>
          </p:nvSpPr>
          <p:spPr>
            <a:xfrm>
              <a:off x="-11216135" y="0"/>
              <a:ext cx="11009700" cy="32918400"/>
            </a:xfrm>
            <a:prstGeom prst="rect">
              <a:avLst/>
            </a:prstGeom>
            <a:solidFill>
              <a:srgbClr val="0C0C0C"/>
            </a:solid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rgbClr val="FF0000"/>
                </a:buClr>
                <a:buSzPct val="25000"/>
                <a:buFont typeface="Trebuchet MS"/>
                <a:buNone/>
              </a:pPr>
              <a:r>
                <a:rPr b="1" i="0" lang="en-US" sz="3200" u="none" cap="none" strike="noStrike">
                  <a:solidFill>
                    <a:srgbClr val="FF0000"/>
                  </a:solidFill>
                  <a:latin typeface="Trebuchet MS"/>
                  <a:ea typeface="Trebuchet MS"/>
                  <a:cs typeface="Trebuchet MS"/>
                  <a:sym typeface="Trebuchet MS"/>
                </a:rPr>
                <a:t>(—THIS SIDEBAR DOES NOT PRINT—)</a:t>
              </a:r>
            </a:p>
            <a:p>
              <a:pPr indent="0" lvl="0" marL="0" marR="0" rtl="0" algn="ctr">
                <a:lnSpc>
                  <a:spcPct val="100000"/>
                </a:lnSpc>
                <a:spcBef>
                  <a:spcPts val="0"/>
                </a:spcBef>
                <a:spcAft>
                  <a:spcPts val="0"/>
                </a:spcAft>
                <a:buClr>
                  <a:schemeClr val="lt1"/>
                </a:buClr>
                <a:buSzPct val="25000"/>
                <a:buFont typeface="Trebuchet MS"/>
                <a:buNone/>
              </a:pPr>
              <a:r>
                <a:rPr b="1" i="0" lang="en-US" sz="4000" u="none" cap="none" strike="noStrike">
                  <a:solidFill>
                    <a:schemeClr val="lt1"/>
                  </a:solidFill>
                  <a:latin typeface="Trebuchet MS"/>
                  <a:ea typeface="Trebuchet MS"/>
                  <a:cs typeface="Trebuchet MS"/>
                  <a:sym typeface="Trebuchet MS"/>
                </a:rPr>
                <a:t>DESIGN GUIDE</a:t>
              </a: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This PowerPoint 2007 template produces a 36”x48” presentation poster. You can use it to create your research poster and save valuable time placing titles, subtitles, text, and graphics. </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b="1" i="0" lang="en-US" sz="2800" u="none" cap="none" strike="noStrike">
                  <a:solidFill>
                    <a:srgbClr val="FFC000"/>
                  </a:solidFill>
                  <a:latin typeface="Trebuchet MS"/>
                  <a:ea typeface="Trebuchet MS"/>
                  <a:cs typeface="Trebuchet MS"/>
                  <a:sym typeface="Trebuchet MS"/>
                </a:rPr>
                <a:t>PosterPresentations.com</a:t>
              </a:r>
              <a:r>
                <a:rPr b="1" i="0" lang="en-US" sz="2800" u="none" cap="none" strike="noStrike">
                  <a:solidFill>
                    <a:schemeClr val="lt1"/>
                  </a:solidFill>
                  <a:latin typeface="Trebuchet MS"/>
                  <a:ea typeface="Trebuchet MS"/>
                  <a:cs typeface="Trebuchet MS"/>
                  <a:sym typeface="Trebuchet MS"/>
                </a:rPr>
                <a:t> </a:t>
              </a:r>
              <a:r>
                <a:rPr b="0" i="0" lang="en-US" sz="2800" u="none" cap="none" strike="noStrike">
                  <a:solidFill>
                    <a:schemeClr val="lt1"/>
                  </a:solidFill>
                  <a:latin typeface="Trebuchet MS"/>
                  <a:ea typeface="Trebuchet MS"/>
                  <a:cs typeface="Trebuchet MS"/>
                  <a:sym typeface="Trebuchet MS"/>
                </a:rPr>
                <a:t>and click on HELP DESK.</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When you are ready to print your poster, go online to PosterPresentations.com</a:t>
              </a:r>
              <a:br>
                <a:rPr b="0" i="0" lang="en-US" sz="2800" u="none" cap="none" strike="noStrike">
                  <a:solidFill>
                    <a:schemeClr val="lt1"/>
                  </a:solidFill>
                  <a:latin typeface="Trebuchet MS"/>
                  <a:ea typeface="Trebuchet MS"/>
                  <a:cs typeface="Trebuchet MS"/>
                  <a:sym typeface="Trebuchet MS"/>
                </a:rPr>
              </a:br>
            </a:p>
            <a:p>
              <a:pPr indent="0" lvl="0" marL="0" marR="0" rtl="0" algn="l">
                <a:lnSpc>
                  <a:spcPct val="100000"/>
                </a:lnSpc>
                <a:spcBef>
                  <a:spcPts val="0"/>
                </a:spcBef>
                <a:spcAft>
                  <a:spcPts val="0"/>
                </a:spcAft>
                <a:buClr>
                  <a:schemeClr val="lt1"/>
                </a:buClr>
                <a:buSzPct val="25000"/>
                <a:buFont typeface="Trebuchet MS"/>
                <a:buNone/>
              </a:pPr>
              <a:r>
                <a:rPr b="0" i="0" lang="en-US" sz="2800" u="none" cap="none" strike="noStrike">
                  <a:solidFill>
                    <a:schemeClr val="lt1"/>
                  </a:solidFill>
                  <a:latin typeface="Trebuchet MS"/>
                  <a:ea typeface="Trebuchet MS"/>
                  <a:cs typeface="Trebuchet MS"/>
                  <a:sym typeface="Trebuchet MS"/>
                </a:rPr>
                <a:t>Need assistance? Call us at </a:t>
              </a:r>
              <a:r>
                <a:rPr b="0" i="0" lang="en-US" sz="2800" u="none" cap="none" strike="noStrike">
                  <a:solidFill>
                    <a:srgbClr val="FFC000"/>
                  </a:solidFill>
                  <a:latin typeface="Trebuchet MS"/>
                  <a:ea typeface="Trebuchet MS"/>
                  <a:cs typeface="Trebuchet MS"/>
                  <a:sym typeface="Trebuchet MS"/>
                </a:rPr>
                <a:t>1.510.649.3001</a:t>
              </a:r>
            </a:p>
            <a:p>
              <a:pPr indent="0" lvl="0" marL="0" marR="0" rtl="0" algn="l">
                <a:lnSpc>
                  <a:spcPct val="100000"/>
                </a:lnSpc>
                <a:spcBef>
                  <a:spcPts val="0"/>
                </a:spcBef>
                <a:spcAft>
                  <a:spcPts val="0"/>
                </a:spcAft>
                <a:buClr>
                  <a:srgbClr val="000000"/>
                </a:buClr>
                <a:buFont typeface="Arial"/>
                <a:buNone/>
              </a:pPr>
              <a:r>
                <a:t/>
              </a:r>
              <a:endParaRPr b="1" i="0" sz="3600" u="none" cap="none" strike="noStrike">
                <a:solidFill>
                  <a:srgbClr val="FFFF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4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chemeClr val="lt1"/>
                </a:buClr>
                <a:buSzPct val="25000"/>
                <a:buFont typeface="Trebuchet MS"/>
                <a:buNone/>
              </a:pPr>
              <a:r>
                <a:rPr b="1" i="0" lang="en-US" sz="4000" u="none" cap="none" strike="noStrike">
                  <a:solidFill>
                    <a:schemeClr val="lt1"/>
                  </a:solidFill>
                  <a:latin typeface="Trebuchet MS"/>
                  <a:ea typeface="Trebuchet MS"/>
                  <a:cs typeface="Trebuchet MS"/>
                  <a:sym typeface="Trebuchet MS"/>
                </a:rPr>
                <a:t>QUICK START</a:t>
              </a:r>
            </a:p>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Zoom in and out</a:t>
              </a:r>
            </a:p>
            <a:p>
              <a:pPr indent="-1892300" lvl="0" marL="1892300" marR="0" rtl="0" algn="l">
                <a:lnSpc>
                  <a:spcPct val="100000"/>
                </a:lnSpc>
                <a:spcBef>
                  <a:spcPts val="0"/>
                </a:spcBef>
                <a:spcAft>
                  <a:spcPts val="0"/>
                </a:spcAft>
                <a:buClr>
                  <a:schemeClr val="lt1"/>
                </a:buClr>
                <a:buSzPct val="25000"/>
                <a:buFont typeface="Trebuchet MS"/>
                <a:buNone/>
              </a:pPr>
              <a:r>
                <a:rPr b="0" i="0" lang="en-US" sz="2400" u="none" cap="none" strike="noStrike">
                  <a:solidFill>
                    <a:schemeClr val="lt1"/>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As you work on your poster zoom in and out to the level that is more comfortable to you. </a:t>
              </a:r>
            </a:p>
            <a:p>
              <a:pPr indent="-1892300" lvl="0" marL="1892300" marR="0" rtl="0" algn="l">
                <a:lnSpc>
                  <a:spcPct val="100000"/>
                </a:lnSpc>
                <a:spcBef>
                  <a:spcPts val="0"/>
                </a:spcBef>
                <a:spcAft>
                  <a:spcPts val="0"/>
                </a:spcAft>
                <a:buClr>
                  <a:srgbClr val="BFBFBF"/>
                </a:buClr>
                <a:buSzPct val="25000"/>
                <a:buFont typeface="Trebuchet MS"/>
                <a:buNone/>
              </a:pPr>
              <a:r>
                <a:rPr b="1" i="0" lang="en-US" sz="2400" u="none" cap="none" strike="noStrike">
                  <a:solidFill>
                    <a:srgbClr val="BFBFBF"/>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Go to VIEW &gt; ZOOM.</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Title, Authors, and Affiliations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The font size of your title should be bigger than your name(s) and institution name(s).</a:t>
              </a:r>
            </a:p>
            <a:p>
              <a:pPr indent="0" lvl="0" marL="0" marR="0" rtl="0" algn="l">
                <a:lnSpc>
                  <a:spcPct val="100000"/>
                </a:lnSpc>
                <a:spcBef>
                  <a:spcPts val="0"/>
                </a:spcBef>
                <a:spcAft>
                  <a:spcPts val="0"/>
                </a:spcAft>
                <a:buClr>
                  <a:schemeClr val="lt1"/>
                </a:buClr>
                <a:buSzPct val="25000"/>
                <a:buFont typeface="Trebuchet MS"/>
                <a:buNone/>
              </a:pPr>
              <a:br>
                <a:rPr b="1" i="0" lang="en-US" sz="2800" u="none" cap="none" strike="noStrike">
                  <a:solidFill>
                    <a:schemeClr val="lt1"/>
                  </a:solidFill>
                  <a:latin typeface="Trebuchet MS"/>
                  <a:ea typeface="Trebuchet MS"/>
                  <a:cs typeface="Trebuchet MS"/>
                  <a:sym typeface="Trebuchet MS"/>
                </a:rPr>
              </a:b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Adding Logos / Seals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See if your school’s logo is available on our free poster templates page.</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Photographs / Graphics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Image Quality Check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19" name="Shape 19"/>
            <p:cNvCxnSpPr/>
            <p:nvPr/>
          </p:nvCxnSpPr>
          <p:spPr>
            <a:xfrm>
              <a:off x="-11225189" y="8422500"/>
              <a:ext cx="10999800" cy="3300"/>
            </a:xfrm>
            <a:prstGeom prst="straightConnector1">
              <a:avLst/>
            </a:prstGeom>
            <a:noFill/>
            <a:ln cap="flat" cmpd="sng" w="9525">
              <a:solidFill>
                <a:srgbClr val="FFC000"/>
              </a:solidFill>
              <a:prstDash val="solid"/>
              <a:round/>
              <a:headEnd len="med" w="med" type="none"/>
              <a:tailEnd len="med" w="med" type="none"/>
            </a:ln>
          </p:spPr>
        </p:cxnSp>
        <p:pic>
          <p:nvPicPr>
            <p:cNvPr id="20" name="Shape 20"/>
            <p:cNvPicPr preferRelativeResize="0"/>
            <p:nvPr/>
          </p:nvPicPr>
          <p:blipFill rotWithShape="1">
            <a:blip r:embed="rId1">
              <a:alphaModFix/>
            </a:blip>
            <a:srcRect b="0" l="0" r="0" t="0"/>
            <a:stretch/>
          </p:blipFill>
          <p:spPr>
            <a:xfrm>
              <a:off x="-10740739" y="10261717"/>
              <a:ext cx="1597800" cy="1201800"/>
            </a:xfrm>
            <a:prstGeom prst="rect">
              <a:avLst/>
            </a:prstGeom>
            <a:noFill/>
            <a:ln>
              <a:noFill/>
            </a:ln>
          </p:spPr>
        </p:pic>
        <p:pic>
          <p:nvPicPr>
            <p:cNvPr id="21" name="Shape 21"/>
            <p:cNvPicPr preferRelativeResize="0"/>
            <p:nvPr/>
          </p:nvPicPr>
          <p:blipFill rotWithShape="1">
            <a:blip r:embed="rId2">
              <a:alphaModFix/>
            </a:blip>
            <a:srcRect b="0" l="0" r="0" t="0"/>
            <a:stretch/>
          </p:blipFill>
          <p:spPr>
            <a:xfrm>
              <a:off x="-10732764" y="15696927"/>
              <a:ext cx="9986700" cy="1053600"/>
            </a:xfrm>
            <a:prstGeom prst="rect">
              <a:avLst/>
            </a:prstGeom>
            <a:noFill/>
            <a:ln>
              <a:noFill/>
            </a:ln>
          </p:spPr>
        </p:pic>
        <p:grpSp>
          <p:nvGrpSpPr>
            <p:cNvPr id="22" name="Shape 22"/>
            <p:cNvGrpSpPr/>
            <p:nvPr/>
          </p:nvGrpSpPr>
          <p:grpSpPr>
            <a:xfrm>
              <a:off x="-9745086" y="23541499"/>
              <a:ext cx="7531154" cy="2120418"/>
              <a:chOff x="-4470426" y="11016657"/>
              <a:chExt cx="3470738" cy="974188"/>
            </a:xfrm>
          </p:grpSpPr>
          <p:grpSp>
            <p:nvGrpSpPr>
              <p:cNvPr id="23" name="Shape 23"/>
              <p:cNvGrpSpPr/>
              <p:nvPr/>
            </p:nvGrpSpPr>
            <p:grpSpPr>
              <a:xfrm>
                <a:off x="-2783367" y="11060439"/>
                <a:ext cx="624484" cy="893563"/>
                <a:chOff x="-3958696" y="11117435"/>
                <a:chExt cx="779436" cy="1280543"/>
              </a:xfrm>
            </p:grpSpPr>
            <p:pic>
              <p:nvPicPr>
                <p:cNvPr id="24" name="Shape 24"/>
                <p:cNvPicPr preferRelativeResize="0"/>
                <p:nvPr/>
              </p:nvPicPr>
              <p:blipFill rotWithShape="1">
                <a:blip r:embed="rId3">
                  <a:alphaModFix/>
                </a:blip>
                <a:srcRect b="0" l="0" r="0" t="0"/>
                <a:stretch/>
              </p:blipFill>
              <p:spPr>
                <a:xfrm>
                  <a:off x="-3948160" y="11117435"/>
                  <a:ext cx="768900" cy="1090800"/>
                </a:xfrm>
                <a:prstGeom prst="rect">
                  <a:avLst/>
                </a:prstGeom>
                <a:noFill/>
                <a:ln>
                  <a:noFill/>
                </a:ln>
              </p:spPr>
            </p:pic>
            <p:sp>
              <p:nvSpPr>
                <p:cNvPr id="25" name="Shape 25"/>
                <p:cNvSpPr txBox="1"/>
                <p:nvPr/>
              </p:nvSpPr>
              <p:spPr>
                <a:xfrm>
                  <a:off x="-3958696" y="12114178"/>
                  <a:ext cx="779400" cy="283800"/>
                </a:xfrm>
                <a:prstGeom prst="rect">
                  <a:avLst/>
                </a:prstGeom>
                <a:solidFill>
                  <a:schemeClr val="accent1"/>
                </a:solid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chemeClr val="dk1"/>
                    </a:buClr>
                    <a:buSzPct val="25000"/>
                    <a:buFont typeface="Calibri"/>
                    <a:buNone/>
                  </a:pPr>
                  <a:r>
                    <a:rPr b="1" i="0" lang="en-US" sz="1600" u="none" cap="none" strike="noStrike">
                      <a:solidFill>
                        <a:schemeClr val="dk1"/>
                      </a:solidFill>
                      <a:latin typeface="Calibri"/>
                      <a:ea typeface="Calibri"/>
                      <a:cs typeface="Calibri"/>
                      <a:sym typeface="Calibri"/>
                    </a:rPr>
                    <a:t>ORIGINAL</a:t>
                  </a:r>
                </a:p>
              </p:txBody>
            </p:sp>
          </p:grpSp>
          <p:grpSp>
            <p:nvGrpSpPr>
              <p:cNvPr id="26" name="Shape 26"/>
              <p:cNvGrpSpPr/>
              <p:nvPr/>
            </p:nvGrpSpPr>
            <p:grpSpPr>
              <a:xfrm>
                <a:off x="-2033202" y="11061040"/>
                <a:ext cx="1033514" cy="893535"/>
                <a:chOff x="-2921738" y="11200127"/>
                <a:chExt cx="1420247" cy="1227890"/>
              </a:xfrm>
            </p:grpSpPr>
            <p:pic>
              <p:nvPicPr>
                <p:cNvPr id="27" name="Shape 27"/>
                <p:cNvPicPr preferRelativeResize="0"/>
                <p:nvPr/>
              </p:nvPicPr>
              <p:blipFill rotWithShape="1">
                <a:blip r:embed="rId3">
                  <a:alphaModFix/>
                </a:blip>
                <a:srcRect b="0" l="0" r="0" t="0"/>
                <a:stretch/>
              </p:blipFill>
              <p:spPr>
                <a:xfrm>
                  <a:off x="-2921738" y="11200127"/>
                  <a:ext cx="1420200" cy="1029600"/>
                </a:xfrm>
                <a:prstGeom prst="rect">
                  <a:avLst/>
                </a:prstGeom>
                <a:noFill/>
                <a:ln>
                  <a:noFill/>
                </a:ln>
              </p:spPr>
            </p:pic>
            <p:sp>
              <p:nvSpPr>
                <p:cNvPr id="28" name="Shape 28"/>
                <p:cNvSpPr txBox="1"/>
                <p:nvPr/>
              </p:nvSpPr>
              <p:spPr>
                <a:xfrm>
                  <a:off x="-2918991" y="12175417"/>
                  <a:ext cx="1417500" cy="252600"/>
                </a:xfrm>
                <a:prstGeom prst="rect">
                  <a:avLst/>
                </a:prstGeom>
                <a:solidFill>
                  <a:srgbClr val="FF0000"/>
                </a:solidFill>
                <a:ln>
                  <a:noFill/>
                </a:ln>
              </p:spPr>
              <p:txBody>
                <a:bodyPr anchorCtr="0" anchor="t" bIns="91425" lIns="457200" rIns="457200" wrap="square" tIns="91425">
                  <a:noAutofit/>
                </a:bodyPr>
                <a:lstStyle/>
                <a:p>
                  <a:pPr indent="0" lvl="0" marL="0" marR="0" rtl="0" algn="ctr">
                    <a:lnSpc>
                      <a:spcPct val="100000"/>
                    </a:lnSpc>
                    <a:spcBef>
                      <a:spcPts val="0"/>
                    </a:spcBef>
                    <a:spcAft>
                      <a:spcPts val="0"/>
                    </a:spcAft>
                    <a:buClr>
                      <a:schemeClr val="lt1"/>
                    </a:buClr>
                    <a:buSzPct val="25000"/>
                    <a:buFont typeface="Calibri"/>
                    <a:buNone/>
                  </a:pPr>
                  <a:r>
                    <a:rPr b="1" i="0" lang="en-US" sz="1400" u="none" cap="none" strike="noStrike">
                      <a:solidFill>
                        <a:schemeClr val="lt1"/>
                      </a:solidFill>
                      <a:latin typeface="Calibri"/>
                      <a:ea typeface="Calibri"/>
                      <a:cs typeface="Calibri"/>
                      <a:sym typeface="Calibri"/>
                    </a:rPr>
                    <a:t>DISTORTED</a:t>
                  </a:r>
                </a:p>
              </p:txBody>
            </p:sp>
          </p:grpSp>
          <p:pic>
            <p:nvPicPr>
              <p:cNvPr id="29" name="Shape 29"/>
              <p:cNvPicPr preferRelativeResize="0"/>
              <p:nvPr/>
            </p:nvPicPr>
            <p:blipFill rotWithShape="1">
              <a:blip r:embed="rId4">
                <a:alphaModFix/>
              </a:blip>
              <a:srcRect b="0" l="0" r="0" t="0"/>
              <a:stretch/>
            </p:blipFill>
            <p:spPr>
              <a:xfrm>
                <a:off x="-4470426" y="11016657"/>
                <a:ext cx="1098600" cy="847800"/>
              </a:xfrm>
              <a:prstGeom prst="rect">
                <a:avLst/>
              </a:prstGeom>
              <a:noFill/>
              <a:ln>
                <a:noFill/>
              </a:ln>
            </p:spPr>
          </p:pic>
          <p:sp>
            <p:nvSpPr>
              <p:cNvPr id="30" name="Shape 30"/>
              <p:cNvSpPr txBox="1"/>
              <p:nvPr/>
            </p:nvSpPr>
            <p:spPr>
              <a:xfrm>
                <a:off x="-4440600" y="11665645"/>
                <a:ext cx="1035600" cy="325200"/>
              </a:xfrm>
              <a:prstGeom prst="rect">
                <a:avLst/>
              </a:prstGeom>
              <a:no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chemeClr val="lt1"/>
                  </a:buClr>
                  <a:buSzPct val="25000"/>
                  <a:buFont typeface="Calibri"/>
                  <a:buNone/>
                </a:pPr>
                <a:r>
                  <a:rPr b="0" i="0" lang="en-US" sz="1600" u="none" cap="none" strike="noStrike">
                    <a:solidFill>
                      <a:schemeClr val="lt1"/>
                    </a:solidFill>
                    <a:latin typeface="Calibri"/>
                    <a:ea typeface="Calibri"/>
                    <a:cs typeface="Calibri"/>
                    <a:sym typeface="Calibri"/>
                  </a:rPr>
                  <a:t>Corner handles</a:t>
                </a:r>
              </a:p>
            </p:txBody>
          </p:sp>
        </p:grpSp>
        <p:grpSp>
          <p:nvGrpSpPr>
            <p:cNvPr id="31" name="Shape 31"/>
            <p:cNvGrpSpPr/>
            <p:nvPr/>
          </p:nvGrpSpPr>
          <p:grpSpPr>
            <a:xfrm>
              <a:off x="-10398894" y="27752013"/>
              <a:ext cx="9323054" cy="2453293"/>
              <a:chOff x="-4754996" y="12734142"/>
              <a:chExt cx="4296536" cy="1127122"/>
            </a:xfrm>
          </p:grpSpPr>
          <p:pic>
            <p:nvPicPr>
              <p:cNvPr id="32" name="Shape 32"/>
              <p:cNvPicPr preferRelativeResize="0"/>
              <p:nvPr/>
            </p:nvPicPr>
            <p:blipFill rotWithShape="1">
              <a:blip r:embed="rId5">
                <a:alphaModFix/>
              </a:blip>
              <a:srcRect b="0" l="0" r="0" t="0"/>
              <a:stretch/>
            </p:blipFill>
            <p:spPr>
              <a:xfrm>
                <a:off x="-4533346" y="12734142"/>
                <a:ext cx="1828800" cy="1117500"/>
              </a:xfrm>
              <a:prstGeom prst="rect">
                <a:avLst/>
              </a:prstGeom>
              <a:noFill/>
              <a:ln>
                <a:noFill/>
              </a:ln>
            </p:spPr>
          </p:pic>
          <p:pic>
            <p:nvPicPr>
              <p:cNvPr id="33" name="Shape 33"/>
              <p:cNvPicPr preferRelativeResize="0"/>
              <p:nvPr/>
            </p:nvPicPr>
            <p:blipFill rotWithShape="1">
              <a:blip r:embed="rId6">
                <a:alphaModFix/>
              </a:blip>
              <a:srcRect b="0" l="0" r="0" t="0"/>
              <a:stretch/>
            </p:blipFill>
            <p:spPr>
              <a:xfrm>
                <a:off x="-2456641" y="12737835"/>
                <a:ext cx="1828800" cy="1117500"/>
              </a:xfrm>
              <a:prstGeom prst="rect">
                <a:avLst/>
              </a:prstGeom>
              <a:noFill/>
              <a:ln>
                <a:noFill/>
              </a:ln>
            </p:spPr>
          </p:pic>
          <p:sp>
            <p:nvSpPr>
              <p:cNvPr id="34" name="Shape 34"/>
              <p:cNvSpPr txBox="1"/>
              <p:nvPr/>
            </p:nvSpPr>
            <p:spPr>
              <a:xfrm rot="-5400000">
                <a:off x="-5235746" y="13214988"/>
                <a:ext cx="1117500" cy="156000"/>
              </a:xfrm>
              <a:prstGeom prst="rect">
                <a:avLst/>
              </a:prstGeom>
              <a:noFill/>
              <a:ln>
                <a:noFill/>
              </a:ln>
            </p:spPr>
            <p:txBody>
              <a:bodyPr anchorCtr="0" anchor="t" bIns="0" lIns="91425" rIns="91425" wrap="square" tIns="91425">
                <a:noAutofit/>
              </a:bodyPr>
              <a:lstStyle/>
              <a:p>
                <a:pPr indent="0" lvl="0" marL="0" marR="0" rtl="0" algn="ctr">
                  <a:lnSpc>
                    <a:spcPct val="100000"/>
                  </a:lnSpc>
                  <a:spcBef>
                    <a:spcPts val="0"/>
                  </a:spcBef>
                  <a:spcAft>
                    <a:spcPts val="0"/>
                  </a:spcAft>
                  <a:buClr>
                    <a:srgbClr val="92D050"/>
                  </a:buClr>
                  <a:buSzPct val="25000"/>
                  <a:buFont typeface="Calibri"/>
                  <a:buNone/>
                </a:pPr>
                <a:r>
                  <a:rPr b="0" i="0" lang="en-US" sz="1600" u="none" cap="none" strike="noStrike">
                    <a:solidFill>
                      <a:srgbClr val="92D050"/>
                    </a:solidFill>
                    <a:latin typeface="Calibri"/>
                    <a:ea typeface="Calibri"/>
                    <a:cs typeface="Calibri"/>
                    <a:sym typeface="Calibri"/>
                  </a:rPr>
                  <a:t>Good </a:t>
                </a:r>
                <a:r>
                  <a:rPr b="0" i="0" lang="en-US" sz="1600" u="none" cap="none" strike="noStrike">
                    <a:solidFill>
                      <a:schemeClr val="lt1"/>
                    </a:solidFill>
                    <a:latin typeface="Calibri"/>
                    <a:ea typeface="Calibri"/>
                    <a:cs typeface="Calibri"/>
                    <a:sym typeface="Calibri"/>
                  </a:rPr>
                  <a:t>printing quality</a:t>
                </a:r>
              </a:p>
            </p:txBody>
          </p:sp>
          <p:sp>
            <p:nvSpPr>
              <p:cNvPr id="35" name="Shape 35"/>
              <p:cNvSpPr txBox="1"/>
              <p:nvPr/>
            </p:nvSpPr>
            <p:spPr>
              <a:xfrm rot="-5400000">
                <a:off x="-1095210" y="13224514"/>
                <a:ext cx="1117500" cy="156000"/>
              </a:xfrm>
              <a:prstGeom prst="rect">
                <a:avLst/>
              </a:prstGeom>
              <a:noFill/>
              <a:ln>
                <a:noFill/>
              </a:ln>
            </p:spPr>
            <p:txBody>
              <a:bodyPr anchorCtr="0" anchor="t" bIns="0" lIns="91425" rIns="91425" wrap="square" tIns="91425">
                <a:noAutofit/>
              </a:bodyPr>
              <a:lstStyle/>
              <a:p>
                <a:pPr indent="0" lvl="0" marL="0" marR="0" rtl="0" algn="ctr">
                  <a:lnSpc>
                    <a:spcPct val="100000"/>
                  </a:lnSpc>
                  <a:spcBef>
                    <a:spcPts val="0"/>
                  </a:spcBef>
                  <a:spcAft>
                    <a:spcPts val="0"/>
                  </a:spcAft>
                  <a:buClr>
                    <a:srgbClr val="FF0000"/>
                  </a:buClr>
                  <a:buSzPct val="25000"/>
                  <a:buFont typeface="Calibri"/>
                  <a:buNone/>
                </a:pPr>
                <a:r>
                  <a:rPr b="0" i="0" lang="en-US" sz="1600" u="none" cap="none" strike="noStrike">
                    <a:solidFill>
                      <a:srgbClr val="FF0000"/>
                    </a:solidFill>
                    <a:latin typeface="Calibri"/>
                    <a:ea typeface="Calibri"/>
                    <a:cs typeface="Calibri"/>
                    <a:sym typeface="Calibri"/>
                  </a:rPr>
                  <a:t>Bad </a:t>
                </a:r>
                <a:r>
                  <a:rPr b="0" i="0" lang="en-US" sz="1600" u="none" cap="none" strike="noStrike">
                    <a:solidFill>
                      <a:schemeClr val="lt1"/>
                    </a:solidFill>
                    <a:latin typeface="Calibri"/>
                    <a:ea typeface="Calibri"/>
                    <a:cs typeface="Calibri"/>
                    <a:sym typeface="Calibri"/>
                  </a:rPr>
                  <a:t>printing quality</a:t>
                </a:r>
              </a:p>
            </p:txBody>
          </p:sp>
        </p:grpSp>
      </p:grpSp>
      <p:grpSp>
        <p:nvGrpSpPr>
          <p:cNvPr id="36" name="Shape 36"/>
          <p:cNvGrpSpPr/>
          <p:nvPr/>
        </p:nvGrpSpPr>
        <p:grpSpPr>
          <a:xfrm>
            <a:off x="44157838" y="-55065"/>
            <a:ext cx="11062200" cy="32973600"/>
            <a:chOff x="44157838" y="-55065"/>
            <a:chExt cx="11062200" cy="32973600"/>
          </a:xfrm>
        </p:grpSpPr>
        <p:sp>
          <p:nvSpPr>
            <p:cNvPr id="37" name="Shape 37"/>
            <p:cNvSpPr/>
            <p:nvPr/>
          </p:nvSpPr>
          <p:spPr>
            <a:xfrm>
              <a:off x="44157838" y="-55065"/>
              <a:ext cx="11062200" cy="32973600"/>
            </a:xfrm>
            <a:prstGeom prst="rect">
              <a:avLst/>
            </a:prstGeom>
            <a:solidFill>
              <a:srgbClr val="0C0C0C"/>
            </a:solid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chemeClr val="lt1"/>
                </a:buClr>
                <a:buSzPct val="25000"/>
                <a:buFont typeface="Trebuchet MS"/>
                <a:buNone/>
              </a:pPr>
              <a:r>
                <a:rPr b="1" i="0" lang="en-US" sz="4000" u="none" cap="none" strike="noStrike">
                  <a:solidFill>
                    <a:schemeClr val="lt1"/>
                  </a:solidFill>
                  <a:latin typeface="Trebuchet MS"/>
                  <a:ea typeface="Trebuchet MS"/>
                  <a:cs typeface="Trebuchet MS"/>
                  <a:sym typeface="Trebuchet MS"/>
                </a:rPr>
                <a:t>QUICK START (cont.)</a:t>
              </a:r>
            </a:p>
            <a:p>
              <a:pPr indent="0" lvl="0" marL="0" marR="0" rtl="0" algn="ctr">
                <a:lnSpc>
                  <a:spcPct val="100000"/>
                </a:lnSpc>
                <a:spcBef>
                  <a:spcPts val="0"/>
                </a:spcBef>
                <a:spcAft>
                  <a:spcPts val="0"/>
                </a:spcAft>
                <a:buClr>
                  <a:srgbClr val="000000"/>
                </a:buClr>
                <a:buFont typeface="Arial"/>
                <a:buNone/>
              </a:pPr>
              <a:r>
                <a:t/>
              </a:r>
              <a:endParaRPr b="1" i="0" sz="36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template color theme</a:t>
              </a:r>
            </a:p>
            <a:p>
              <a:pPr indent="0" lvl="2"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indent="0" lvl="2"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Text</a:t>
              </a:r>
            </a:p>
            <a:p>
              <a:pPr indent="-1587" lvl="2" marL="3265487"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indent="-7039" lvl="2" marL="1518339"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 </a:t>
              </a:r>
              <a:r>
                <a:rPr b="1" i="0" lang="en-US" sz="3200" u="none" cap="none" strike="noStrike">
                  <a:solidFill>
                    <a:srgbClr val="FFC000"/>
                  </a:solidFill>
                  <a:latin typeface="Trebuchet MS"/>
                  <a:ea typeface="Trebuchet MS"/>
                  <a:cs typeface="Trebuchet MS"/>
                  <a:sym typeface="Trebuchet MS"/>
                </a:rPr>
                <a:t>Text size</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indent="-7039" lvl="2" marL="1518339"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Tables</a:t>
              </a:r>
            </a:p>
            <a:p>
              <a:pPr indent="-3175" lvl="1" marL="1730375"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To add a table from scratch go to the INSERT menu and </a:t>
              </a:r>
              <a:br>
                <a:rPr b="0" i="0" lang="en-US" sz="2400" u="none" cap="none" strike="noStrike">
                  <a:solidFill>
                    <a:srgbClr val="BFBFBF"/>
                  </a:solidFill>
                  <a:latin typeface="Trebuchet MS"/>
                  <a:ea typeface="Trebuchet MS"/>
                  <a:cs typeface="Trebuchet MS"/>
                  <a:sym typeface="Trebuchet MS"/>
                </a:rPr>
              </a:br>
              <a:r>
                <a:rPr b="0" i="0" lang="en-US" sz="2400" u="none" cap="none" strike="noStrike">
                  <a:solidFill>
                    <a:srgbClr val="BFBFBF"/>
                  </a:solidFill>
                  <a:latin typeface="Trebuchet MS"/>
                  <a:ea typeface="Trebuchet MS"/>
                  <a:cs typeface="Trebuchet MS"/>
                  <a:sym typeface="Trebuchet MS"/>
                </a:rPr>
                <a:t>click on TABLE. A drop-down box will help you select rows and columns. </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Graphs / Charts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column configuration</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indent="0" lvl="0" marL="0" marR="0" rtl="0" algn="ctr">
                <a:lnSpc>
                  <a:spcPct val="100000"/>
                </a:lnSpc>
                <a:spcBef>
                  <a:spcPts val="0"/>
                </a:spcBef>
                <a:spcAft>
                  <a:spcPts val="0"/>
                </a:spcAft>
                <a:buClr>
                  <a:schemeClr val="lt1"/>
                </a:buClr>
                <a:buFont typeface="Calibri"/>
                <a:buNone/>
              </a:pPr>
              <a:r>
                <a:t/>
              </a:r>
              <a:endParaRPr b="1" i="0" sz="32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remove the info bars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Save your work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Save your template as a PowerPoint document. For printing, save as PowerPoint of “Print-quality” PDF.</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Print your poster</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indent="0" lvl="0" marL="0" marR="0" rtl="0" algn="l">
                <a:lnSpc>
                  <a:spcPct val="100000"/>
                </a:lnSpc>
                <a:spcBef>
                  <a:spcPts val="0"/>
                </a:spcBef>
                <a:spcAft>
                  <a:spcPts val="0"/>
                </a:spcAft>
                <a:buClr>
                  <a:schemeClr val="lt1"/>
                </a:buClr>
                <a:buFont typeface="Calibri"/>
                <a:buNone/>
              </a:pPr>
              <a:r>
                <a:t/>
              </a:r>
              <a:endParaRPr b="0" i="0" sz="2800" u="none" cap="none" strike="noStrike">
                <a:solidFill>
                  <a:srgbClr val="BFBFBF"/>
                </a:solidFill>
                <a:latin typeface="Trebuchet MS"/>
                <a:ea typeface="Trebuchet MS"/>
                <a:cs typeface="Trebuchet MS"/>
                <a:sym typeface="Trebuchet MS"/>
              </a:endParaRPr>
            </a:p>
          </p:txBody>
        </p:sp>
        <p:pic>
          <p:nvPicPr>
            <p:cNvPr id="38" name="Shape 38"/>
            <p:cNvPicPr preferRelativeResize="0"/>
            <p:nvPr/>
          </p:nvPicPr>
          <p:blipFill rotWithShape="1">
            <a:blip r:embed="rId7">
              <a:alphaModFix/>
            </a:blip>
            <a:srcRect b="0" l="0" r="0" t="0"/>
            <a:stretch/>
          </p:blipFill>
          <p:spPr>
            <a:xfrm>
              <a:off x="46915678" y="3349444"/>
              <a:ext cx="5586300" cy="2063700"/>
            </a:xfrm>
            <a:prstGeom prst="rect">
              <a:avLst/>
            </a:prstGeom>
            <a:noFill/>
            <a:ln>
              <a:noFill/>
            </a:ln>
          </p:spPr>
        </p:pic>
        <p:pic>
          <p:nvPicPr>
            <p:cNvPr id="39" name="Shape 39"/>
            <p:cNvPicPr preferRelativeResize="0"/>
            <p:nvPr/>
          </p:nvPicPr>
          <p:blipFill rotWithShape="1">
            <a:blip r:embed="rId8">
              <a:alphaModFix/>
            </a:blip>
            <a:srcRect b="0" l="0" r="0" t="0"/>
            <a:stretch/>
          </p:blipFill>
          <p:spPr>
            <a:xfrm>
              <a:off x="44621819" y="7740039"/>
              <a:ext cx="2969700" cy="1370700"/>
            </a:xfrm>
            <a:prstGeom prst="rect">
              <a:avLst/>
            </a:prstGeom>
            <a:noFill/>
            <a:ln>
              <a:noFill/>
            </a:ln>
          </p:spPr>
        </p:pic>
        <p:pic>
          <p:nvPicPr>
            <p:cNvPr id="40" name="Shape 40"/>
            <p:cNvPicPr preferRelativeResize="0"/>
            <p:nvPr/>
          </p:nvPicPr>
          <p:blipFill rotWithShape="1">
            <a:blip r:embed="rId9">
              <a:alphaModFix/>
            </a:blip>
            <a:srcRect b="0" l="0" r="0" t="0"/>
            <a:stretch/>
          </p:blipFill>
          <p:spPr>
            <a:xfrm>
              <a:off x="44629619" y="12347263"/>
              <a:ext cx="1482300" cy="992100"/>
            </a:xfrm>
            <a:prstGeom prst="rect">
              <a:avLst/>
            </a:prstGeom>
            <a:noFill/>
            <a:ln>
              <a:noFill/>
            </a:ln>
          </p:spPr>
        </p:pic>
        <p:grpSp>
          <p:nvGrpSpPr>
            <p:cNvPr id="41" name="Shape 41"/>
            <p:cNvGrpSpPr/>
            <p:nvPr/>
          </p:nvGrpSpPr>
          <p:grpSpPr>
            <a:xfrm>
              <a:off x="44485220" y="29413177"/>
              <a:ext cx="10353785" cy="1265416"/>
              <a:chOff x="44200453" y="28362388"/>
              <a:chExt cx="9771409" cy="1090500"/>
            </a:xfrm>
          </p:grpSpPr>
          <p:sp>
            <p:nvSpPr>
              <p:cNvPr id="42" name="Shape 42"/>
              <p:cNvSpPr/>
              <p:nvPr/>
            </p:nvSpPr>
            <p:spPr>
              <a:xfrm>
                <a:off x="44200453" y="28362388"/>
                <a:ext cx="9771300" cy="1090500"/>
              </a:xfrm>
              <a:prstGeom prst="roundRect">
                <a:avLst>
                  <a:gd fmla="val 16667" name="adj"/>
                </a:avLst>
              </a:pr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8600" u="none" cap="none" strike="noStrike">
                  <a:solidFill>
                    <a:schemeClr val="lt1"/>
                  </a:solidFill>
                  <a:latin typeface="Calibri"/>
                  <a:ea typeface="Calibri"/>
                  <a:cs typeface="Calibri"/>
                  <a:sym typeface="Calibri"/>
                </a:endParaRPr>
              </a:p>
            </p:txBody>
          </p:sp>
          <p:pic>
            <p:nvPicPr>
              <p:cNvPr descr="http://t2.gstatic.com/images?q=tbn:ANd9GcR4APHC6TT9w54M2zn_pvCiBxUNcspYPoVxirLRphBoJabfSvu7zw" id="43" name="Shape 43"/>
              <p:cNvPicPr preferRelativeResize="0"/>
              <p:nvPr/>
            </p:nvPicPr>
            <p:blipFill rotWithShape="1">
              <a:blip r:embed="rId10">
                <a:alphaModFix/>
              </a:blip>
              <a:srcRect b="0" l="0" r="0" t="0"/>
              <a:stretch/>
            </p:blipFill>
            <p:spPr>
              <a:xfrm>
                <a:off x="44326394" y="28460719"/>
                <a:ext cx="914400" cy="914400"/>
              </a:xfrm>
              <a:prstGeom prst="rect">
                <a:avLst/>
              </a:prstGeom>
              <a:noFill/>
              <a:ln>
                <a:noFill/>
              </a:ln>
            </p:spPr>
          </p:pic>
          <p:sp>
            <p:nvSpPr>
              <p:cNvPr id="44" name="Shape 44"/>
              <p:cNvSpPr txBox="1"/>
              <p:nvPr/>
            </p:nvSpPr>
            <p:spPr>
              <a:xfrm>
                <a:off x="45300663" y="28552306"/>
                <a:ext cx="8671200" cy="7161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2"/>
                  </a:buClr>
                  <a:buSzPct val="25000"/>
                  <a:buFont typeface="Trebuchet MS"/>
                  <a:buNone/>
                </a:pPr>
                <a:r>
                  <a:rPr b="0" i="0" lang="en-US" sz="2400" u="none" cap="none" strike="noStrike">
                    <a:solidFill>
                      <a:schemeClr val="dk2"/>
                    </a:solidFill>
                    <a:latin typeface="Trebuchet MS"/>
                    <a:ea typeface="Trebuchet MS"/>
                    <a:cs typeface="Trebuchet MS"/>
                    <a:sym typeface="Trebuchet MS"/>
                  </a:rPr>
                  <a:t>Student discounts are available on our Facebook page.</a:t>
                </a:r>
                <a:br>
                  <a:rPr b="0" i="0" lang="en-US" sz="2400" u="none" cap="none" strike="noStrike">
                    <a:solidFill>
                      <a:schemeClr val="dk2"/>
                    </a:solidFill>
                    <a:latin typeface="Trebuchet MS"/>
                    <a:ea typeface="Trebuchet MS"/>
                    <a:cs typeface="Trebuchet MS"/>
                    <a:sym typeface="Trebuchet MS"/>
                  </a:rPr>
                </a:br>
                <a:r>
                  <a:rPr b="0" i="0" lang="en-US" sz="2400" u="none" cap="none" strike="noStrike">
                    <a:solidFill>
                      <a:schemeClr val="dk2"/>
                    </a:solidFill>
                    <a:latin typeface="Trebuchet MS"/>
                    <a:ea typeface="Trebuchet MS"/>
                    <a:cs typeface="Trebuchet MS"/>
                    <a:sym typeface="Trebuchet MS"/>
                  </a:rPr>
                  <a:t>Go to </a:t>
                </a:r>
                <a:r>
                  <a:rPr b="0" i="0" lang="en-US" sz="2400" u="sng" cap="none" strike="noStrike">
                    <a:solidFill>
                      <a:schemeClr val="dk2"/>
                    </a:solidFill>
                    <a:latin typeface="Trebuchet MS"/>
                    <a:ea typeface="Trebuchet MS"/>
                    <a:cs typeface="Trebuchet MS"/>
                    <a:sym typeface="Trebuchet MS"/>
                  </a:rPr>
                  <a:t>PosterPresentations.com</a:t>
                </a:r>
                <a:r>
                  <a:rPr b="0" i="0" lang="en-US" sz="2400" u="none" cap="none" strike="noStrike">
                    <a:solidFill>
                      <a:schemeClr val="dk2"/>
                    </a:solidFill>
                    <a:latin typeface="Trebuchet MS"/>
                    <a:ea typeface="Trebuchet MS"/>
                    <a:cs typeface="Trebuchet MS"/>
                    <a:sym typeface="Trebuchet MS"/>
                  </a:rPr>
                  <a:t> and click on the FB icon. </a:t>
                </a:r>
              </a:p>
            </p:txBody>
          </p:sp>
        </p:grpSp>
        <p:sp>
          <p:nvSpPr>
            <p:cNvPr id="45" name="Shape 45"/>
            <p:cNvSpPr txBox="1"/>
            <p:nvPr/>
          </p:nvSpPr>
          <p:spPr>
            <a:xfrm>
              <a:off x="44262809" y="31169781"/>
              <a:ext cx="6870300" cy="1399500"/>
            </a:xfrm>
            <a:prstGeom prst="rect">
              <a:avLst/>
            </a:prstGeom>
            <a:noFill/>
            <a:ln>
              <a:noFill/>
            </a:ln>
          </p:spPr>
          <p:txBody>
            <a:bodyPr anchorCtr="0" anchor="t" bIns="32650" lIns="65300" rIns="65300" wrap="square" tIns="32650">
              <a:noAutofit/>
            </a:bodyPr>
            <a:lstStyle/>
            <a:p>
              <a:pPr indent="0" lvl="0" marL="0" marR="0" rtl="0" algn="l">
                <a:lnSpc>
                  <a:spcPct val="92857"/>
                </a:lnSpc>
                <a:spcBef>
                  <a:spcPts val="0"/>
                </a:spcBef>
                <a:spcAft>
                  <a:spcPts val="0"/>
                </a:spcAft>
                <a:buClr>
                  <a:schemeClr val="lt1"/>
                </a:buClr>
                <a:buSzPct val="25000"/>
                <a:buFont typeface="Calibri"/>
                <a:buNone/>
              </a:pPr>
              <a:r>
                <a:rPr b="0" i="0" lang="en-US" sz="2800" u="none" cap="none" strike="noStrike">
                  <a:solidFill>
                    <a:schemeClr val="lt1"/>
                  </a:solidFill>
                  <a:latin typeface="Calibri"/>
                  <a:ea typeface="Calibri"/>
                  <a:cs typeface="Calibri"/>
                  <a:sym typeface="Calibri"/>
                </a:rPr>
                <a:t>© 2013 PosterPresentations.com</a:t>
              </a:r>
              <a:br>
                <a:rPr b="0" i="0" lang="en-US" sz="2800" u="none" cap="none" strike="noStrike">
                  <a:solidFill>
                    <a:schemeClr val="lt1"/>
                  </a:solidFill>
                  <a:latin typeface="Calibri"/>
                  <a:ea typeface="Calibri"/>
                  <a:cs typeface="Calibri"/>
                  <a:sym typeface="Calibri"/>
                </a:rPr>
              </a:br>
              <a:r>
                <a:rPr b="0" i="0" lang="en-US" sz="2800" u="none" cap="none" strike="noStrike">
                  <a:solidFill>
                    <a:schemeClr val="lt1"/>
                  </a:solidFill>
                  <a:latin typeface="Calibri"/>
                  <a:ea typeface="Calibri"/>
                  <a:cs typeface="Calibri"/>
                  <a:sym typeface="Calibri"/>
                </a:rPr>
                <a:t>    </a:t>
              </a:r>
              <a:r>
                <a:rPr b="0" i="0" lang="en-US" sz="2400" u="none" cap="none" strike="noStrike">
                  <a:solidFill>
                    <a:schemeClr val="lt1"/>
                  </a:solidFill>
                  <a:latin typeface="Calibri"/>
                  <a:ea typeface="Calibri"/>
                  <a:cs typeface="Calibri"/>
                  <a:sym typeface="Calibri"/>
                </a:rPr>
                <a:t>2117 Fourth Street , Unit C        </a:t>
              </a:r>
            </a:p>
            <a:p>
              <a:pPr indent="0" lvl="0" marL="0" marR="0" rtl="0" algn="l">
                <a:lnSpc>
                  <a:spcPct val="108333"/>
                </a:lnSpc>
                <a:spcBef>
                  <a:spcPts val="0"/>
                </a:spcBef>
                <a:spcAft>
                  <a:spcPts val="0"/>
                </a:spcAft>
                <a:buClr>
                  <a:schemeClr val="lt1"/>
                </a:buClr>
                <a:buSzPct val="25000"/>
                <a:buFont typeface="Calibri"/>
                <a:buNone/>
              </a:pPr>
              <a:r>
                <a:rPr b="0" i="0" lang="en-US" sz="2400" u="none" cap="none" strike="noStrike">
                  <a:solidFill>
                    <a:schemeClr val="lt1"/>
                  </a:solidFill>
                  <a:latin typeface="Calibri"/>
                  <a:ea typeface="Calibri"/>
                  <a:cs typeface="Calibri"/>
                  <a:sym typeface="Calibri"/>
                </a:rPr>
                <a:t>     Berkeley CA </a:t>
              </a:r>
              <a:r>
                <a:rPr b="0" i="0" lang="en-US" sz="2000" u="none" cap="none" strike="noStrike">
                  <a:solidFill>
                    <a:schemeClr val="lt1"/>
                  </a:solidFill>
                  <a:latin typeface="Calibri"/>
                  <a:ea typeface="Calibri"/>
                  <a:cs typeface="Calibri"/>
                  <a:sym typeface="Calibri"/>
                </a:rPr>
                <a:t>94710</a:t>
              </a:r>
              <a:br>
                <a:rPr b="0" i="0" lang="en-US" sz="2400" u="none" cap="none" strike="noStrike">
                  <a:solidFill>
                    <a:schemeClr val="lt1"/>
                  </a:solidFill>
                  <a:latin typeface="Calibri"/>
                  <a:ea typeface="Calibri"/>
                  <a:cs typeface="Calibri"/>
                  <a:sym typeface="Calibri"/>
                </a:rPr>
              </a:br>
              <a:r>
                <a:rPr b="0" i="0" lang="en-US" sz="2400" u="none" cap="none" strike="noStrike">
                  <a:solidFill>
                    <a:schemeClr val="lt1"/>
                  </a:solidFill>
                  <a:latin typeface="Calibri"/>
                  <a:ea typeface="Calibri"/>
                  <a:cs typeface="Calibri"/>
                  <a:sym typeface="Calibri"/>
                </a:rPr>
                <a:t>    </a:t>
              </a:r>
              <a:r>
                <a:rPr b="1" i="0" lang="en-US" sz="2400" u="none" cap="none" strike="noStrike">
                  <a:solidFill>
                    <a:srgbClr val="FFFF00"/>
                  </a:solidFill>
                  <a:latin typeface="Calibri"/>
                  <a:ea typeface="Calibri"/>
                  <a:cs typeface="Calibri"/>
                  <a:sym typeface="Calibri"/>
                </a:rPr>
                <a:t>posterpresenter@gmail.com</a:t>
              </a:r>
            </a:p>
          </p:txBody>
        </p:sp>
      </p:grpSp>
    </p:spTree>
  </p:cSld>
  <p:clrMap accent1="accent1" accent2="accent2" accent3="accent3" accent4="accent4" accent5="accent5" accent6="accent6" bg1="lt1" bg2="dk2" tx1="dk1" tx2="lt2" folHlink="folHlink" hlink="hlink"/>
  <p:sldLayoutIdLst>
    <p:sldLayoutId id="214748364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9939AC"/>
            </a:gs>
            <a:gs pos="48000">
              <a:srgbClr val="A12DA1"/>
            </a:gs>
            <a:gs pos="100000">
              <a:srgbClr val="E1E7F4"/>
            </a:gs>
          </a:gsLst>
          <a:lin ang="16200038" scaled="0"/>
        </a:gradFill>
      </p:bgPr>
    </p:bg>
    <p:spTree>
      <p:nvGrpSpPr>
        <p:cNvPr id="64" name="Shape 64"/>
        <p:cNvGrpSpPr/>
        <p:nvPr/>
      </p:nvGrpSpPr>
      <p:grpSpPr>
        <a:xfrm>
          <a:off x="0" y="0"/>
          <a:ext cx="0" cy="0"/>
          <a:chOff x="0" y="0"/>
          <a:chExt cx="0" cy="0"/>
        </a:xfrm>
      </p:grpSpPr>
      <p:sp>
        <p:nvSpPr>
          <p:cNvPr id="65" name="Shape 65"/>
          <p:cNvSpPr/>
          <p:nvPr/>
        </p:nvSpPr>
        <p:spPr>
          <a:xfrm>
            <a:off x="2" y="2"/>
            <a:ext cx="43891200" cy="4800600"/>
          </a:xfrm>
          <a:prstGeom prst="rect">
            <a:avLst/>
          </a:prstGeom>
          <a:solidFill>
            <a:srgbClr val="425EA9"/>
          </a:solidFill>
          <a:ln cap="flat" cmpd="sng" w="9525">
            <a:solidFill>
              <a:schemeClr val="dk1"/>
            </a:solidFill>
            <a:prstDash val="solid"/>
            <a:miter lim="8000"/>
            <a:headEnd len="med" w="med" type="none"/>
            <a:tailEnd len="med" w="med" type="none"/>
          </a:ln>
        </p:spPr>
        <p:txBody>
          <a:bodyPr anchorCtr="0" anchor="ctr" bIns="45675" lIns="91375" rIns="91375" wrap="square" tIns="45675">
            <a:noAutofit/>
          </a:bodyPr>
          <a:lstStyle/>
          <a:p>
            <a:pPr indent="0" lvl="0" marL="0" marR="0" rtl="0" algn="l">
              <a:lnSpc>
                <a:spcPct val="100000"/>
              </a:lnSpc>
              <a:spcBef>
                <a:spcPts val="0"/>
              </a:spcBef>
              <a:spcAft>
                <a:spcPts val="0"/>
              </a:spcAft>
              <a:buClr>
                <a:srgbClr val="000000"/>
              </a:buClr>
              <a:buFont typeface="Arial"/>
              <a:buNone/>
            </a:pPr>
            <a:r>
              <a:t/>
            </a:r>
            <a:endParaRPr b="0" i="0" sz="8500" u="none" cap="none" strike="noStrike">
              <a:solidFill>
                <a:srgbClr val="000000"/>
              </a:solidFill>
              <a:latin typeface="Calibri"/>
              <a:ea typeface="Calibri"/>
              <a:cs typeface="Calibri"/>
              <a:sym typeface="Calibri"/>
            </a:endParaRPr>
          </a:p>
        </p:txBody>
      </p:sp>
      <p:sp>
        <p:nvSpPr>
          <p:cNvPr id="66" name="Shape 66"/>
          <p:cNvSpPr/>
          <p:nvPr/>
        </p:nvSpPr>
        <p:spPr>
          <a:xfrm>
            <a:off x="2" y="4800600"/>
            <a:ext cx="43891200" cy="45600"/>
          </a:xfrm>
          <a:prstGeom prst="rect">
            <a:avLst/>
          </a:prstGeom>
          <a:solidFill>
            <a:srgbClr val="2C3F71"/>
          </a:solidFill>
          <a:ln cap="flat" cmpd="sng" w="152400">
            <a:solidFill>
              <a:srgbClr val="2C3F71"/>
            </a:solidFill>
            <a:prstDash val="solid"/>
            <a:miter lim="8000"/>
            <a:headEnd len="med" w="med" type="none"/>
            <a:tailEnd len="med" w="med" type="none"/>
          </a:ln>
        </p:spPr>
        <p:txBody>
          <a:bodyPr anchorCtr="0" anchor="ctr" bIns="45675" lIns="91375" rIns="91375" wrap="square" tIns="45675">
            <a:noAutofit/>
          </a:bodyPr>
          <a:lstStyle/>
          <a:p>
            <a:pPr indent="0" lvl="0" marL="0" marR="0" rtl="0" algn="l">
              <a:lnSpc>
                <a:spcPct val="100000"/>
              </a:lnSpc>
              <a:spcBef>
                <a:spcPts val="0"/>
              </a:spcBef>
              <a:spcAft>
                <a:spcPts val="0"/>
              </a:spcAft>
              <a:buClr>
                <a:srgbClr val="000000"/>
              </a:buClr>
              <a:buFont typeface="Arial"/>
              <a:buNone/>
            </a:pPr>
            <a:r>
              <a:t/>
            </a:r>
            <a:endParaRPr b="0" i="0" sz="8500" u="none" cap="none" strike="noStrike">
              <a:solidFill>
                <a:srgbClr val="000000"/>
              </a:solidFill>
              <a:latin typeface="Calibri"/>
              <a:ea typeface="Calibri"/>
              <a:cs typeface="Calibri"/>
              <a:sym typeface="Calibri"/>
            </a:endParaRPr>
          </a:p>
        </p:txBody>
      </p:sp>
      <p:sp>
        <p:nvSpPr>
          <p:cNvPr id="67" name="Shape 67"/>
          <p:cNvSpPr txBox="1"/>
          <p:nvPr/>
        </p:nvSpPr>
        <p:spPr>
          <a:xfrm>
            <a:off x="1567304" y="32315728"/>
            <a:ext cx="2514600" cy="336900"/>
          </a:xfrm>
          <a:prstGeom prst="rect">
            <a:avLst/>
          </a:prstGeom>
          <a:noFill/>
          <a:ln cap="flat" cmpd="sng" w="9525">
            <a:solidFill>
              <a:srgbClr val="2C3F71"/>
            </a:solidFill>
            <a:prstDash val="solid"/>
            <a:miter lim="8000"/>
            <a:headEnd len="med" w="med" type="none"/>
            <a:tailEnd len="med" w="med" type="none"/>
          </a:ln>
        </p:spPr>
        <p:txBody>
          <a:bodyPr anchorCtr="0" anchor="t" bIns="45575" lIns="91200" rIns="91200" wrap="square" tIns="45575">
            <a:noAutofit/>
          </a:bodyPr>
          <a:lstStyle/>
          <a:p>
            <a:pPr indent="0" lvl="0" marL="0" marR="0" rtl="0" algn="l">
              <a:lnSpc>
                <a:spcPct val="65000"/>
              </a:lnSpc>
              <a:spcBef>
                <a:spcPts val="0"/>
              </a:spcBef>
              <a:spcAft>
                <a:spcPts val="0"/>
              </a:spcAft>
              <a:buClr>
                <a:srgbClr val="BFBFBF"/>
              </a:buClr>
              <a:buSzPct val="25000"/>
              <a:buFont typeface="Arial"/>
              <a:buNone/>
            </a:pPr>
            <a:r>
              <a:rPr b="1" i="0" lang="en-US" sz="400" u="none" cap="none" strike="noStrike">
                <a:solidFill>
                  <a:srgbClr val="BFBFBF"/>
                </a:solidFill>
                <a:latin typeface="Arial"/>
                <a:ea typeface="Arial"/>
                <a:cs typeface="Arial"/>
                <a:sym typeface="Arial"/>
              </a:rPr>
              <a:t>RESEARCH POSTER PRESENTATION DESIGN © 2012</a:t>
            </a:r>
          </a:p>
          <a:p>
            <a:pPr indent="0" lvl="0" marL="0" marR="0" rtl="0" algn="l">
              <a:lnSpc>
                <a:spcPct val="65000"/>
              </a:lnSpc>
              <a:spcBef>
                <a:spcPts val="548"/>
              </a:spcBef>
              <a:spcAft>
                <a:spcPts val="0"/>
              </a:spcAft>
              <a:buClr>
                <a:srgbClr val="BFBFBF"/>
              </a:buClr>
              <a:buSzPct val="25000"/>
              <a:buFont typeface="Arial"/>
              <a:buNone/>
            </a:pPr>
            <a:r>
              <a:rPr b="1" i="0" lang="en-US" sz="1200" u="none" cap="none" strike="noStrike">
                <a:solidFill>
                  <a:srgbClr val="BFBFBF"/>
                </a:solidFill>
                <a:latin typeface="Arial"/>
                <a:ea typeface="Arial"/>
                <a:cs typeface="Arial"/>
                <a:sym typeface="Arial"/>
              </a:rPr>
              <a:t>www.PosterPresentations.com</a:t>
            </a:r>
          </a:p>
        </p:txBody>
      </p:sp>
      <p:sp>
        <p:nvSpPr>
          <p:cNvPr id="68" name="Shape 68"/>
          <p:cNvSpPr/>
          <p:nvPr/>
        </p:nvSpPr>
        <p:spPr>
          <a:xfrm>
            <a:off x="922337" y="5475146"/>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80"/>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sp>
        <p:nvSpPr>
          <p:cNvPr id="69" name="Shape 69"/>
          <p:cNvSpPr/>
          <p:nvPr/>
        </p:nvSpPr>
        <p:spPr>
          <a:xfrm>
            <a:off x="11587691" y="5475146"/>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80"/>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sp>
        <p:nvSpPr>
          <p:cNvPr id="70" name="Shape 70"/>
          <p:cNvSpPr/>
          <p:nvPr/>
        </p:nvSpPr>
        <p:spPr>
          <a:xfrm>
            <a:off x="22253045" y="5475146"/>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80"/>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sp>
        <p:nvSpPr>
          <p:cNvPr id="71" name="Shape 71"/>
          <p:cNvSpPr/>
          <p:nvPr/>
        </p:nvSpPr>
        <p:spPr>
          <a:xfrm>
            <a:off x="32918400" y="5475146"/>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80"/>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grpSp>
        <p:nvGrpSpPr>
          <p:cNvPr id="72" name="Shape 72"/>
          <p:cNvGrpSpPr/>
          <p:nvPr/>
        </p:nvGrpSpPr>
        <p:grpSpPr>
          <a:xfrm>
            <a:off x="-11225188" y="0"/>
            <a:ext cx="11018754" cy="32918400"/>
            <a:chOff x="-11225189" y="0"/>
            <a:chExt cx="11018754" cy="32918400"/>
          </a:xfrm>
        </p:grpSpPr>
        <p:sp>
          <p:nvSpPr>
            <p:cNvPr id="73" name="Shape 73"/>
            <p:cNvSpPr/>
            <p:nvPr/>
          </p:nvSpPr>
          <p:spPr>
            <a:xfrm>
              <a:off x="-11216135" y="0"/>
              <a:ext cx="11009700" cy="32918400"/>
            </a:xfrm>
            <a:prstGeom prst="rect">
              <a:avLst/>
            </a:prstGeom>
            <a:solidFill>
              <a:srgbClr val="0C0C0C"/>
            </a:solid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rgbClr val="FF0000"/>
                </a:buClr>
                <a:buSzPct val="25000"/>
                <a:buFont typeface="Trebuchet MS"/>
                <a:buNone/>
              </a:pPr>
              <a:r>
                <a:rPr b="1" i="0" lang="en-US" sz="3200" u="none" cap="none" strike="noStrike">
                  <a:solidFill>
                    <a:srgbClr val="FF0000"/>
                  </a:solidFill>
                  <a:latin typeface="Trebuchet MS"/>
                  <a:ea typeface="Trebuchet MS"/>
                  <a:cs typeface="Trebuchet MS"/>
                  <a:sym typeface="Trebuchet MS"/>
                </a:rPr>
                <a:t>(—THIS SIDEBAR DOES NOT PRINT—)</a:t>
              </a:r>
            </a:p>
            <a:p>
              <a:pPr indent="0" lvl="0" marL="0" marR="0" rtl="0" algn="ctr">
                <a:lnSpc>
                  <a:spcPct val="100000"/>
                </a:lnSpc>
                <a:spcBef>
                  <a:spcPts val="0"/>
                </a:spcBef>
                <a:spcAft>
                  <a:spcPts val="0"/>
                </a:spcAft>
                <a:buClr>
                  <a:srgbClr val="FFFFFF"/>
                </a:buClr>
                <a:buSzPct val="25000"/>
                <a:buFont typeface="Trebuchet MS"/>
                <a:buNone/>
              </a:pPr>
              <a:r>
                <a:rPr b="1" i="0" lang="en-US" sz="4000" u="none" cap="none" strike="noStrike">
                  <a:solidFill>
                    <a:srgbClr val="FFFFFF"/>
                  </a:solidFill>
                  <a:latin typeface="Trebuchet MS"/>
                  <a:ea typeface="Trebuchet MS"/>
                  <a:cs typeface="Trebuchet MS"/>
                  <a:sym typeface="Trebuchet MS"/>
                </a:rPr>
                <a:t>DESIGN GUIDE</a:t>
              </a: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This PowerPoint 2007 template produces a 36”x48” presentation poster. You can use it to create your research poster and save valuable time placing titles, subtitles, text, and graphics. </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b="1" i="0" lang="en-US" sz="2800" u="none" cap="none" strike="noStrike">
                  <a:solidFill>
                    <a:srgbClr val="FFC000"/>
                  </a:solidFill>
                  <a:latin typeface="Trebuchet MS"/>
                  <a:ea typeface="Trebuchet MS"/>
                  <a:cs typeface="Trebuchet MS"/>
                  <a:sym typeface="Trebuchet MS"/>
                </a:rPr>
                <a:t>PosterPresentations.com</a:t>
              </a:r>
              <a:r>
                <a:rPr b="1" i="0" lang="en-US" sz="2800" u="none" cap="none" strike="noStrike">
                  <a:solidFill>
                    <a:srgbClr val="FFFFFF"/>
                  </a:solidFill>
                  <a:latin typeface="Trebuchet MS"/>
                  <a:ea typeface="Trebuchet MS"/>
                  <a:cs typeface="Trebuchet MS"/>
                  <a:sym typeface="Trebuchet MS"/>
                </a:rPr>
                <a:t> </a:t>
              </a:r>
              <a:r>
                <a:rPr b="0" i="0" lang="en-US" sz="2800" u="none" cap="none" strike="noStrike">
                  <a:solidFill>
                    <a:srgbClr val="FFFFFF"/>
                  </a:solidFill>
                  <a:latin typeface="Trebuchet MS"/>
                  <a:ea typeface="Trebuchet MS"/>
                  <a:cs typeface="Trebuchet MS"/>
                  <a:sym typeface="Trebuchet MS"/>
                </a:rPr>
                <a:t>and click on HELP DESK.</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When you are ready to print your poster, go online to PosterPresentations.com</a:t>
              </a:r>
              <a:br>
                <a:rPr b="0" i="0" lang="en-US" sz="2800" u="none" cap="none" strike="noStrike">
                  <a:solidFill>
                    <a:srgbClr val="FFFFFF"/>
                  </a:solidFill>
                  <a:latin typeface="Trebuchet MS"/>
                  <a:ea typeface="Trebuchet MS"/>
                  <a:cs typeface="Trebuchet MS"/>
                  <a:sym typeface="Trebuchet MS"/>
                </a:rPr>
              </a:b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Need assistance? Call us at </a:t>
              </a:r>
              <a:r>
                <a:rPr b="0" i="0" lang="en-US" sz="2800" u="none" cap="none" strike="noStrike">
                  <a:solidFill>
                    <a:srgbClr val="FFC000"/>
                  </a:solidFill>
                  <a:latin typeface="Trebuchet MS"/>
                  <a:ea typeface="Trebuchet MS"/>
                  <a:cs typeface="Trebuchet MS"/>
                  <a:sym typeface="Trebuchet MS"/>
                </a:rPr>
                <a:t>1.510.649.3001</a:t>
              </a:r>
            </a:p>
            <a:p>
              <a:pPr indent="0" lvl="0" marL="0" marR="0" rtl="0" algn="l">
                <a:lnSpc>
                  <a:spcPct val="100000"/>
                </a:lnSpc>
                <a:spcBef>
                  <a:spcPts val="0"/>
                </a:spcBef>
                <a:spcAft>
                  <a:spcPts val="0"/>
                </a:spcAft>
                <a:buClr>
                  <a:srgbClr val="000000"/>
                </a:buClr>
                <a:buFont typeface="Arial"/>
                <a:buNone/>
              </a:pPr>
              <a:r>
                <a:t/>
              </a:r>
              <a:endParaRPr b="1" i="0" sz="3600" u="none" cap="none" strike="noStrike">
                <a:solidFill>
                  <a:srgbClr val="FFFF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4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ct val="25000"/>
                <a:buFont typeface="Trebuchet MS"/>
                <a:buNone/>
              </a:pPr>
              <a:r>
                <a:rPr b="1" i="0" lang="en-US" sz="4000" u="none" cap="none" strike="noStrike">
                  <a:solidFill>
                    <a:srgbClr val="FFFFFF"/>
                  </a:solidFill>
                  <a:latin typeface="Trebuchet MS"/>
                  <a:ea typeface="Trebuchet MS"/>
                  <a:cs typeface="Trebuchet MS"/>
                  <a:sym typeface="Trebuchet MS"/>
                </a:rPr>
                <a:t>QUICK START</a:t>
              </a:r>
            </a:p>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Zoom in and out</a:t>
              </a:r>
            </a:p>
            <a:p>
              <a:pPr indent="-1891696" lvl="0" marL="1891696" marR="0" rtl="0" algn="l">
                <a:lnSpc>
                  <a:spcPct val="100000"/>
                </a:lnSpc>
                <a:spcBef>
                  <a:spcPts val="0"/>
                </a:spcBef>
                <a:spcAft>
                  <a:spcPts val="0"/>
                </a:spcAft>
                <a:buClr>
                  <a:srgbClr val="FFFFFF"/>
                </a:buClr>
                <a:buSzPct val="25000"/>
                <a:buFont typeface="Trebuchet MS"/>
                <a:buNone/>
              </a:pPr>
              <a:r>
                <a:rPr b="0" i="0" lang="en-US" sz="2400" u="none" cap="none" strike="noStrike">
                  <a:solidFill>
                    <a:srgbClr val="FFFFFF"/>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As you work on your poster zoom in and out to the level that is more comfortable to you. </a:t>
              </a:r>
            </a:p>
            <a:p>
              <a:pPr indent="-1891696" lvl="0" marL="1891696" marR="0" rtl="0" algn="l">
                <a:lnSpc>
                  <a:spcPct val="100000"/>
                </a:lnSpc>
                <a:spcBef>
                  <a:spcPts val="0"/>
                </a:spcBef>
                <a:spcAft>
                  <a:spcPts val="0"/>
                </a:spcAft>
                <a:buClr>
                  <a:srgbClr val="BFBFBF"/>
                </a:buClr>
                <a:buSzPct val="25000"/>
                <a:buFont typeface="Trebuchet MS"/>
                <a:buNone/>
              </a:pPr>
              <a:r>
                <a:rPr b="1" i="0" lang="en-US" sz="2400" u="none" cap="none" strike="noStrike">
                  <a:solidFill>
                    <a:srgbClr val="BFBFBF"/>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Go to VIEW &gt; ZOOM.</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Title, Authors, and Affiliations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The font size of your title should be bigger than your name(s) and institution name(s).</a:t>
              </a:r>
            </a:p>
            <a:p>
              <a:pPr indent="0" lvl="0" marL="0" marR="0" rtl="0" algn="l">
                <a:lnSpc>
                  <a:spcPct val="100000"/>
                </a:lnSpc>
                <a:spcBef>
                  <a:spcPts val="0"/>
                </a:spcBef>
                <a:spcAft>
                  <a:spcPts val="0"/>
                </a:spcAft>
                <a:buClr>
                  <a:srgbClr val="FFFFFF"/>
                </a:buClr>
                <a:buSzPct val="25000"/>
                <a:buFont typeface="Trebuchet MS"/>
                <a:buNone/>
              </a:pPr>
              <a:br>
                <a:rPr b="1" i="0" lang="en-US" sz="2800" u="none" cap="none" strike="noStrike">
                  <a:solidFill>
                    <a:srgbClr val="FFFFFF"/>
                  </a:solidFill>
                  <a:latin typeface="Trebuchet MS"/>
                  <a:ea typeface="Trebuchet MS"/>
                  <a:cs typeface="Trebuchet MS"/>
                  <a:sym typeface="Trebuchet MS"/>
                </a:rPr>
              </a:b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Adding Logos / Seals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See if your school’s logo is available on our free poster templates page.</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Photographs / Graphics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Image Quality Check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74" name="Shape 74"/>
            <p:cNvCxnSpPr/>
            <p:nvPr/>
          </p:nvCxnSpPr>
          <p:spPr>
            <a:xfrm>
              <a:off x="-11225189" y="8422500"/>
              <a:ext cx="10999800" cy="3300"/>
            </a:xfrm>
            <a:prstGeom prst="straightConnector1">
              <a:avLst/>
            </a:prstGeom>
            <a:noFill/>
            <a:ln cap="flat" cmpd="sng" w="9525">
              <a:solidFill>
                <a:srgbClr val="FFC000"/>
              </a:solidFill>
              <a:prstDash val="solid"/>
              <a:round/>
              <a:headEnd len="med" w="med" type="none"/>
              <a:tailEnd len="med" w="med" type="none"/>
            </a:ln>
          </p:spPr>
        </p:cxnSp>
        <p:pic>
          <p:nvPicPr>
            <p:cNvPr id="75" name="Shape 75"/>
            <p:cNvPicPr preferRelativeResize="0"/>
            <p:nvPr/>
          </p:nvPicPr>
          <p:blipFill rotWithShape="1">
            <a:blip r:embed="rId1">
              <a:alphaModFix/>
            </a:blip>
            <a:srcRect b="0" l="0" r="0" t="0"/>
            <a:stretch/>
          </p:blipFill>
          <p:spPr>
            <a:xfrm>
              <a:off x="-10740739" y="10261717"/>
              <a:ext cx="1597800" cy="1201800"/>
            </a:xfrm>
            <a:prstGeom prst="rect">
              <a:avLst/>
            </a:prstGeom>
            <a:noFill/>
            <a:ln>
              <a:noFill/>
            </a:ln>
          </p:spPr>
        </p:pic>
        <p:pic>
          <p:nvPicPr>
            <p:cNvPr id="76" name="Shape 76"/>
            <p:cNvPicPr preferRelativeResize="0"/>
            <p:nvPr/>
          </p:nvPicPr>
          <p:blipFill rotWithShape="1">
            <a:blip r:embed="rId2">
              <a:alphaModFix/>
            </a:blip>
            <a:srcRect b="0" l="0" r="0" t="0"/>
            <a:stretch/>
          </p:blipFill>
          <p:spPr>
            <a:xfrm>
              <a:off x="-10732764" y="15696927"/>
              <a:ext cx="9986700" cy="1053600"/>
            </a:xfrm>
            <a:prstGeom prst="rect">
              <a:avLst/>
            </a:prstGeom>
            <a:noFill/>
            <a:ln>
              <a:noFill/>
            </a:ln>
          </p:spPr>
        </p:pic>
        <p:grpSp>
          <p:nvGrpSpPr>
            <p:cNvPr id="77" name="Shape 77"/>
            <p:cNvGrpSpPr/>
            <p:nvPr/>
          </p:nvGrpSpPr>
          <p:grpSpPr>
            <a:xfrm>
              <a:off x="-9745085" y="23541494"/>
              <a:ext cx="7531151" cy="2120418"/>
              <a:chOff x="-4470426" y="11016657"/>
              <a:chExt cx="3470736" cy="974188"/>
            </a:xfrm>
          </p:grpSpPr>
          <p:grpSp>
            <p:nvGrpSpPr>
              <p:cNvPr id="78" name="Shape 78"/>
              <p:cNvGrpSpPr/>
              <p:nvPr/>
            </p:nvGrpSpPr>
            <p:grpSpPr>
              <a:xfrm>
                <a:off x="-2783363" y="11060434"/>
                <a:ext cx="624484" cy="893563"/>
                <a:chOff x="-3958696" y="11117435"/>
                <a:chExt cx="779436" cy="1280543"/>
              </a:xfrm>
            </p:grpSpPr>
            <p:pic>
              <p:nvPicPr>
                <p:cNvPr id="79" name="Shape 79"/>
                <p:cNvPicPr preferRelativeResize="0"/>
                <p:nvPr/>
              </p:nvPicPr>
              <p:blipFill rotWithShape="1">
                <a:blip r:embed="rId3">
                  <a:alphaModFix/>
                </a:blip>
                <a:srcRect b="0" l="0" r="0" t="0"/>
                <a:stretch/>
              </p:blipFill>
              <p:spPr>
                <a:xfrm>
                  <a:off x="-3948160" y="11117435"/>
                  <a:ext cx="768900" cy="1090800"/>
                </a:xfrm>
                <a:prstGeom prst="rect">
                  <a:avLst/>
                </a:prstGeom>
                <a:noFill/>
                <a:ln>
                  <a:noFill/>
                </a:ln>
              </p:spPr>
            </p:pic>
            <p:sp>
              <p:nvSpPr>
                <p:cNvPr id="80" name="Shape 80"/>
                <p:cNvSpPr txBox="1"/>
                <p:nvPr/>
              </p:nvSpPr>
              <p:spPr>
                <a:xfrm>
                  <a:off x="-3958696" y="12114178"/>
                  <a:ext cx="779400" cy="283800"/>
                </a:xfrm>
                <a:prstGeom prst="rect">
                  <a:avLst/>
                </a:prstGeom>
                <a:solidFill>
                  <a:schemeClr val="accent1"/>
                </a:solid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1600" u="none" cap="none" strike="noStrike">
                      <a:solidFill>
                        <a:srgbClr val="000000"/>
                      </a:solidFill>
                      <a:latin typeface="Calibri"/>
                      <a:ea typeface="Calibri"/>
                      <a:cs typeface="Calibri"/>
                      <a:sym typeface="Calibri"/>
                    </a:rPr>
                    <a:t>ORIGINAL</a:t>
                  </a:r>
                </a:p>
              </p:txBody>
            </p:sp>
          </p:grpSp>
          <p:grpSp>
            <p:nvGrpSpPr>
              <p:cNvPr id="81" name="Shape 81"/>
              <p:cNvGrpSpPr/>
              <p:nvPr/>
            </p:nvGrpSpPr>
            <p:grpSpPr>
              <a:xfrm>
                <a:off x="-2033204" y="11061037"/>
                <a:ext cx="1033514" cy="893535"/>
                <a:chOff x="-2921738" y="11200127"/>
                <a:chExt cx="1420247" cy="1227890"/>
              </a:xfrm>
            </p:grpSpPr>
            <p:pic>
              <p:nvPicPr>
                <p:cNvPr id="82" name="Shape 82"/>
                <p:cNvPicPr preferRelativeResize="0"/>
                <p:nvPr/>
              </p:nvPicPr>
              <p:blipFill rotWithShape="1">
                <a:blip r:embed="rId3">
                  <a:alphaModFix/>
                </a:blip>
                <a:srcRect b="0" l="0" r="0" t="0"/>
                <a:stretch/>
              </p:blipFill>
              <p:spPr>
                <a:xfrm>
                  <a:off x="-2921738" y="11200127"/>
                  <a:ext cx="1420200" cy="1029600"/>
                </a:xfrm>
                <a:prstGeom prst="rect">
                  <a:avLst/>
                </a:prstGeom>
                <a:noFill/>
                <a:ln>
                  <a:noFill/>
                </a:ln>
              </p:spPr>
            </p:pic>
            <p:sp>
              <p:nvSpPr>
                <p:cNvPr id="83" name="Shape 83"/>
                <p:cNvSpPr txBox="1"/>
                <p:nvPr/>
              </p:nvSpPr>
              <p:spPr>
                <a:xfrm>
                  <a:off x="-2918991" y="12175417"/>
                  <a:ext cx="1417500" cy="252600"/>
                </a:xfrm>
                <a:prstGeom prst="rect">
                  <a:avLst/>
                </a:prstGeom>
                <a:solidFill>
                  <a:srgbClr val="FF0000"/>
                </a:solidFill>
                <a:ln>
                  <a:noFill/>
                </a:ln>
              </p:spPr>
              <p:txBody>
                <a:bodyPr anchorCtr="0" anchor="t" bIns="91425" lIns="457200" rIns="457200" wrap="square" tIns="91425">
                  <a:noAutofit/>
                </a:bodyPr>
                <a:lstStyle/>
                <a:p>
                  <a:pPr indent="0" lvl="0" marL="0" marR="0" rtl="0" algn="ctr">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DISTORTED</a:t>
                  </a:r>
                </a:p>
              </p:txBody>
            </p:sp>
          </p:grpSp>
          <p:pic>
            <p:nvPicPr>
              <p:cNvPr id="84" name="Shape 84"/>
              <p:cNvPicPr preferRelativeResize="0"/>
              <p:nvPr/>
            </p:nvPicPr>
            <p:blipFill rotWithShape="1">
              <a:blip r:embed="rId4">
                <a:alphaModFix/>
              </a:blip>
              <a:srcRect b="0" l="0" r="0" t="0"/>
              <a:stretch/>
            </p:blipFill>
            <p:spPr>
              <a:xfrm>
                <a:off x="-4470426" y="11016657"/>
                <a:ext cx="1098600" cy="847800"/>
              </a:xfrm>
              <a:prstGeom prst="rect">
                <a:avLst/>
              </a:prstGeom>
              <a:noFill/>
              <a:ln>
                <a:noFill/>
              </a:ln>
            </p:spPr>
          </p:pic>
          <p:sp>
            <p:nvSpPr>
              <p:cNvPr id="85" name="Shape 85"/>
              <p:cNvSpPr txBox="1"/>
              <p:nvPr/>
            </p:nvSpPr>
            <p:spPr>
              <a:xfrm>
                <a:off x="-4440600" y="11665645"/>
                <a:ext cx="1035600" cy="325200"/>
              </a:xfrm>
              <a:prstGeom prst="rect">
                <a:avLst/>
              </a:prstGeom>
              <a:no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600" u="none" cap="none" strike="noStrike">
                    <a:solidFill>
                      <a:srgbClr val="FFFFFF"/>
                    </a:solidFill>
                    <a:latin typeface="Calibri"/>
                    <a:ea typeface="Calibri"/>
                    <a:cs typeface="Calibri"/>
                    <a:sym typeface="Calibri"/>
                  </a:rPr>
                  <a:t>Corner handles</a:t>
                </a:r>
              </a:p>
            </p:txBody>
          </p:sp>
        </p:grpSp>
        <p:grpSp>
          <p:nvGrpSpPr>
            <p:cNvPr id="86" name="Shape 86"/>
            <p:cNvGrpSpPr/>
            <p:nvPr/>
          </p:nvGrpSpPr>
          <p:grpSpPr>
            <a:xfrm>
              <a:off x="-10398894" y="27751985"/>
              <a:ext cx="9323054" cy="2453293"/>
              <a:chOff x="-4754996" y="12734142"/>
              <a:chExt cx="4296536" cy="1127122"/>
            </a:xfrm>
          </p:grpSpPr>
          <p:pic>
            <p:nvPicPr>
              <p:cNvPr id="87" name="Shape 87"/>
              <p:cNvPicPr preferRelativeResize="0"/>
              <p:nvPr/>
            </p:nvPicPr>
            <p:blipFill rotWithShape="1">
              <a:blip r:embed="rId5">
                <a:alphaModFix/>
              </a:blip>
              <a:srcRect b="0" l="0" r="0" t="0"/>
              <a:stretch/>
            </p:blipFill>
            <p:spPr>
              <a:xfrm>
                <a:off x="-4533346" y="12734142"/>
                <a:ext cx="1828800" cy="1117500"/>
              </a:xfrm>
              <a:prstGeom prst="rect">
                <a:avLst/>
              </a:prstGeom>
              <a:noFill/>
              <a:ln>
                <a:noFill/>
              </a:ln>
            </p:spPr>
          </p:pic>
          <p:pic>
            <p:nvPicPr>
              <p:cNvPr id="88" name="Shape 88"/>
              <p:cNvPicPr preferRelativeResize="0"/>
              <p:nvPr/>
            </p:nvPicPr>
            <p:blipFill rotWithShape="1">
              <a:blip r:embed="rId6">
                <a:alphaModFix/>
              </a:blip>
              <a:srcRect b="0" l="0" r="0" t="0"/>
              <a:stretch/>
            </p:blipFill>
            <p:spPr>
              <a:xfrm>
                <a:off x="-2456641" y="12737835"/>
                <a:ext cx="1828800" cy="1117500"/>
              </a:xfrm>
              <a:prstGeom prst="rect">
                <a:avLst/>
              </a:prstGeom>
              <a:noFill/>
              <a:ln>
                <a:noFill/>
              </a:ln>
            </p:spPr>
          </p:pic>
          <p:sp>
            <p:nvSpPr>
              <p:cNvPr id="89" name="Shape 89"/>
              <p:cNvSpPr txBox="1"/>
              <p:nvPr/>
            </p:nvSpPr>
            <p:spPr>
              <a:xfrm rot="-5400000">
                <a:off x="-5235746" y="13214988"/>
                <a:ext cx="1117500" cy="156000"/>
              </a:xfrm>
              <a:prstGeom prst="rect">
                <a:avLst/>
              </a:prstGeom>
              <a:noFill/>
              <a:ln>
                <a:noFill/>
              </a:ln>
            </p:spPr>
            <p:txBody>
              <a:bodyPr anchorCtr="0" anchor="t" bIns="0" lIns="91425" rIns="91425" wrap="square" tIns="91425">
                <a:noAutofit/>
              </a:bodyPr>
              <a:lstStyle/>
              <a:p>
                <a:pPr indent="0" lvl="0" marL="0" marR="0" rtl="0" algn="ctr">
                  <a:lnSpc>
                    <a:spcPct val="100000"/>
                  </a:lnSpc>
                  <a:spcBef>
                    <a:spcPts val="0"/>
                  </a:spcBef>
                  <a:spcAft>
                    <a:spcPts val="0"/>
                  </a:spcAft>
                  <a:buClr>
                    <a:srgbClr val="92D050"/>
                  </a:buClr>
                  <a:buSzPct val="25000"/>
                  <a:buFont typeface="Calibri"/>
                  <a:buNone/>
                </a:pPr>
                <a:r>
                  <a:rPr b="0" i="0" lang="en-US" sz="1600" u="none" cap="none" strike="noStrike">
                    <a:solidFill>
                      <a:srgbClr val="92D050"/>
                    </a:solidFill>
                    <a:latin typeface="Calibri"/>
                    <a:ea typeface="Calibri"/>
                    <a:cs typeface="Calibri"/>
                    <a:sym typeface="Calibri"/>
                  </a:rPr>
                  <a:t>Good </a:t>
                </a:r>
                <a:r>
                  <a:rPr b="0" i="0" lang="en-US" sz="1600" u="none" cap="none" strike="noStrike">
                    <a:solidFill>
                      <a:srgbClr val="FFFFFF"/>
                    </a:solidFill>
                    <a:latin typeface="Calibri"/>
                    <a:ea typeface="Calibri"/>
                    <a:cs typeface="Calibri"/>
                    <a:sym typeface="Calibri"/>
                  </a:rPr>
                  <a:t>printing quality</a:t>
                </a:r>
              </a:p>
            </p:txBody>
          </p:sp>
          <p:sp>
            <p:nvSpPr>
              <p:cNvPr id="90" name="Shape 90"/>
              <p:cNvSpPr txBox="1"/>
              <p:nvPr/>
            </p:nvSpPr>
            <p:spPr>
              <a:xfrm rot="-5400000">
                <a:off x="-1095210" y="13224514"/>
                <a:ext cx="1117500" cy="156000"/>
              </a:xfrm>
              <a:prstGeom prst="rect">
                <a:avLst/>
              </a:prstGeom>
              <a:noFill/>
              <a:ln>
                <a:noFill/>
              </a:ln>
            </p:spPr>
            <p:txBody>
              <a:bodyPr anchorCtr="0" anchor="t" bIns="0" lIns="91425" rIns="91425" wrap="square" tIns="91425">
                <a:noAutofit/>
              </a:bodyPr>
              <a:lstStyle/>
              <a:p>
                <a:pPr indent="0" lvl="0" marL="0" marR="0" rtl="0" algn="ctr">
                  <a:lnSpc>
                    <a:spcPct val="100000"/>
                  </a:lnSpc>
                  <a:spcBef>
                    <a:spcPts val="0"/>
                  </a:spcBef>
                  <a:spcAft>
                    <a:spcPts val="0"/>
                  </a:spcAft>
                  <a:buClr>
                    <a:srgbClr val="FF0000"/>
                  </a:buClr>
                  <a:buSzPct val="25000"/>
                  <a:buFont typeface="Calibri"/>
                  <a:buNone/>
                </a:pPr>
                <a:r>
                  <a:rPr b="0" i="0" lang="en-US" sz="1600" u="none" cap="none" strike="noStrike">
                    <a:solidFill>
                      <a:srgbClr val="FF0000"/>
                    </a:solidFill>
                    <a:latin typeface="Calibri"/>
                    <a:ea typeface="Calibri"/>
                    <a:cs typeface="Calibri"/>
                    <a:sym typeface="Calibri"/>
                  </a:rPr>
                  <a:t>Bad </a:t>
                </a:r>
                <a:r>
                  <a:rPr b="0" i="0" lang="en-US" sz="1600" u="none" cap="none" strike="noStrike">
                    <a:solidFill>
                      <a:srgbClr val="FFFFFF"/>
                    </a:solidFill>
                    <a:latin typeface="Calibri"/>
                    <a:ea typeface="Calibri"/>
                    <a:cs typeface="Calibri"/>
                    <a:sym typeface="Calibri"/>
                  </a:rPr>
                  <a:t>printing quality</a:t>
                </a:r>
              </a:p>
            </p:txBody>
          </p:sp>
        </p:grpSp>
      </p:grpSp>
      <p:grpSp>
        <p:nvGrpSpPr>
          <p:cNvPr id="91" name="Shape 91"/>
          <p:cNvGrpSpPr/>
          <p:nvPr/>
        </p:nvGrpSpPr>
        <p:grpSpPr>
          <a:xfrm>
            <a:off x="44157841" y="-55066"/>
            <a:ext cx="11062200" cy="32973600"/>
            <a:chOff x="44157838" y="-55065"/>
            <a:chExt cx="11062200" cy="32973600"/>
          </a:xfrm>
        </p:grpSpPr>
        <p:sp>
          <p:nvSpPr>
            <p:cNvPr id="92" name="Shape 92"/>
            <p:cNvSpPr/>
            <p:nvPr/>
          </p:nvSpPr>
          <p:spPr>
            <a:xfrm>
              <a:off x="44157838" y="-55065"/>
              <a:ext cx="11062200" cy="32973600"/>
            </a:xfrm>
            <a:prstGeom prst="rect">
              <a:avLst/>
            </a:prstGeom>
            <a:solidFill>
              <a:srgbClr val="0C0C0C"/>
            </a:solid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rgbClr val="FFFFFF"/>
                </a:buClr>
                <a:buSzPct val="25000"/>
                <a:buFont typeface="Trebuchet MS"/>
                <a:buNone/>
              </a:pPr>
              <a:r>
                <a:rPr b="1" i="0" lang="en-US" sz="4000" u="none" cap="none" strike="noStrike">
                  <a:solidFill>
                    <a:srgbClr val="FFFFFF"/>
                  </a:solidFill>
                  <a:latin typeface="Trebuchet MS"/>
                  <a:ea typeface="Trebuchet MS"/>
                  <a:cs typeface="Trebuchet MS"/>
                  <a:sym typeface="Trebuchet MS"/>
                </a:rPr>
                <a:t>QUICK START (cont.)</a:t>
              </a:r>
            </a:p>
            <a:p>
              <a:pPr indent="0" lvl="0" marL="0" marR="0" rtl="0" algn="ctr">
                <a:lnSpc>
                  <a:spcPct val="100000"/>
                </a:lnSpc>
                <a:spcBef>
                  <a:spcPts val="0"/>
                </a:spcBef>
                <a:spcAft>
                  <a:spcPts val="0"/>
                </a:spcAft>
                <a:buClr>
                  <a:srgbClr val="000000"/>
                </a:buClr>
                <a:buFont typeface="Arial"/>
                <a:buNone/>
              </a:pPr>
              <a:r>
                <a:t/>
              </a:r>
              <a:endParaRPr b="1" i="0" sz="36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template color theme</a:t>
              </a:r>
            </a:p>
            <a:p>
              <a:pPr indent="0" lvl="2" marL="91440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indent="0" lvl="2" marL="91440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Text</a:t>
              </a:r>
            </a:p>
            <a:p>
              <a:pPr indent="-13246" lvl="2" marL="3264446"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indent="-19254" lvl="2" marL="1517854"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 </a:t>
              </a:r>
              <a:r>
                <a:rPr b="1" i="0" lang="en-US" sz="3200" u="none" cap="none" strike="noStrike">
                  <a:solidFill>
                    <a:srgbClr val="FFC000"/>
                  </a:solidFill>
                  <a:latin typeface="Trebuchet MS"/>
                  <a:ea typeface="Trebuchet MS"/>
                  <a:cs typeface="Trebuchet MS"/>
                  <a:sym typeface="Trebuchet MS"/>
                </a:rPr>
                <a:t>Text size</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indent="-19254" lvl="2" marL="1517854"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Tables</a:t>
              </a:r>
            </a:p>
            <a:p>
              <a:pPr indent="-15323" lvl="1" marL="1729823"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To add a table from scratch go to the INSERT menu and </a:t>
              </a:r>
              <a:br>
                <a:rPr b="0" i="0" lang="en-US" sz="2400" u="none" cap="none" strike="noStrike">
                  <a:solidFill>
                    <a:srgbClr val="BFBFBF"/>
                  </a:solidFill>
                  <a:latin typeface="Trebuchet MS"/>
                  <a:ea typeface="Trebuchet MS"/>
                  <a:cs typeface="Trebuchet MS"/>
                  <a:sym typeface="Trebuchet MS"/>
                </a:rPr>
              </a:br>
              <a:r>
                <a:rPr b="0" i="0" lang="en-US" sz="2400" u="none" cap="none" strike="noStrike">
                  <a:solidFill>
                    <a:srgbClr val="BFBFBF"/>
                  </a:solidFill>
                  <a:latin typeface="Trebuchet MS"/>
                  <a:ea typeface="Trebuchet MS"/>
                  <a:cs typeface="Trebuchet MS"/>
                  <a:sym typeface="Trebuchet MS"/>
                </a:rPr>
                <a:t>click on TABLE. A drop-down box will help you select rows and columns. </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Graphs / Charts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indent="0" lvl="0" marL="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column configuration</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indent="0" lvl="0" marL="0" marR="0" rtl="0" algn="ctr">
                <a:lnSpc>
                  <a:spcPct val="100000"/>
                </a:lnSpc>
                <a:spcBef>
                  <a:spcPts val="0"/>
                </a:spcBef>
                <a:spcAft>
                  <a:spcPts val="0"/>
                </a:spcAft>
                <a:buClr>
                  <a:srgbClr val="FFFFFF"/>
                </a:buClr>
                <a:buFont typeface="Calibri"/>
                <a:buNone/>
              </a:pPr>
              <a:r>
                <a:t/>
              </a:r>
              <a:endParaRPr b="1" i="0" sz="32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remove the info bars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indent="0" lvl="0" marL="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Save your work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Save your template as a PowerPoint document. For printing, save as PowerPoint of “Print-quality” PDF.</a:t>
              </a:r>
            </a:p>
            <a:p>
              <a:pPr indent="0" lvl="0" marL="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Print your poster</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indent="0" lvl="0" marL="0" marR="0" rtl="0" algn="l">
                <a:lnSpc>
                  <a:spcPct val="100000"/>
                </a:lnSpc>
                <a:spcBef>
                  <a:spcPts val="0"/>
                </a:spcBef>
                <a:spcAft>
                  <a:spcPts val="0"/>
                </a:spcAft>
                <a:buClr>
                  <a:srgbClr val="FFFFFF"/>
                </a:buClr>
                <a:buFont typeface="Calibri"/>
                <a:buNone/>
              </a:pPr>
              <a:r>
                <a:t/>
              </a:r>
              <a:endParaRPr b="0" i="0" sz="2800" u="none" cap="none" strike="noStrike">
                <a:solidFill>
                  <a:srgbClr val="BFBFBF"/>
                </a:solidFill>
                <a:latin typeface="Trebuchet MS"/>
                <a:ea typeface="Trebuchet MS"/>
                <a:cs typeface="Trebuchet MS"/>
                <a:sym typeface="Trebuchet MS"/>
              </a:endParaRPr>
            </a:p>
          </p:txBody>
        </p:sp>
        <p:pic>
          <p:nvPicPr>
            <p:cNvPr id="93" name="Shape 93"/>
            <p:cNvPicPr preferRelativeResize="0"/>
            <p:nvPr/>
          </p:nvPicPr>
          <p:blipFill rotWithShape="1">
            <a:blip r:embed="rId7">
              <a:alphaModFix/>
            </a:blip>
            <a:srcRect b="0" l="0" r="0" t="0"/>
            <a:stretch/>
          </p:blipFill>
          <p:spPr>
            <a:xfrm>
              <a:off x="46915678" y="3349444"/>
              <a:ext cx="5586300" cy="2063700"/>
            </a:xfrm>
            <a:prstGeom prst="rect">
              <a:avLst/>
            </a:prstGeom>
            <a:noFill/>
            <a:ln>
              <a:noFill/>
            </a:ln>
          </p:spPr>
        </p:pic>
        <p:pic>
          <p:nvPicPr>
            <p:cNvPr id="94" name="Shape 94"/>
            <p:cNvPicPr preferRelativeResize="0"/>
            <p:nvPr/>
          </p:nvPicPr>
          <p:blipFill rotWithShape="1">
            <a:blip r:embed="rId8">
              <a:alphaModFix/>
            </a:blip>
            <a:srcRect b="0" l="0" r="0" t="0"/>
            <a:stretch/>
          </p:blipFill>
          <p:spPr>
            <a:xfrm>
              <a:off x="44621819" y="7740039"/>
              <a:ext cx="2969700" cy="1370700"/>
            </a:xfrm>
            <a:prstGeom prst="rect">
              <a:avLst/>
            </a:prstGeom>
            <a:noFill/>
            <a:ln>
              <a:noFill/>
            </a:ln>
          </p:spPr>
        </p:pic>
        <p:pic>
          <p:nvPicPr>
            <p:cNvPr id="95" name="Shape 95"/>
            <p:cNvPicPr preferRelativeResize="0"/>
            <p:nvPr/>
          </p:nvPicPr>
          <p:blipFill rotWithShape="1">
            <a:blip r:embed="rId9">
              <a:alphaModFix/>
            </a:blip>
            <a:srcRect b="0" l="0" r="0" t="0"/>
            <a:stretch/>
          </p:blipFill>
          <p:spPr>
            <a:xfrm>
              <a:off x="44629619" y="12347263"/>
              <a:ext cx="1482300" cy="992100"/>
            </a:xfrm>
            <a:prstGeom prst="rect">
              <a:avLst/>
            </a:prstGeom>
            <a:noFill/>
            <a:ln>
              <a:noFill/>
            </a:ln>
          </p:spPr>
        </p:pic>
        <p:grpSp>
          <p:nvGrpSpPr>
            <p:cNvPr id="96" name="Shape 96"/>
            <p:cNvGrpSpPr/>
            <p:nvPr/>
          </p:nvGrpSpPr>
          <p:grpSpPr>
            <a:xfrm>
              <a:off x="44485218" y="29413183"/>
              <a:ext cx="10353785" cy="1265416"/>
              <a:chOff x="44200453" y="28362388"/>
              <a:chExt cx="9771409" cy="1090500"/>
            </a:xfrm>
          </p:grpSpPr>
          <p:sp>
            <p:nvSpPr>
              <p:cNvPr id="97" name="Shape 97"/>
              <p:cNvSpPr/>
              <p:nvPr/>
            </p:nvSpPr>
            <p:spPr>
              <a:xfrm>
                <a:off x="44200453" y="28362388"/>
                <a:ext cx="9771300" cy="1090500"/>
              </a:xfrm>
              <a:prstGeom prst="roundRect">
                <a:avLst>
                  <a:gd fmla="val 16667" name="adj"/>
                </a:avLst>
              </a:pr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pic>
            <p:nvPicPr>
              <p:cNvPr descr="http://t2.gstatic.com/images?q=tbn:ANd9GcR4APHC6TT9w54M2zn_pvCiBxUNcspYPoVxirLRphBoJabfSvu7zw" id="98" name="Shape 98"/>
              <p:cNvPicPr preferRelativeResize="0"/>
              <p:nvPr/>
            </p:nvPicPr>
            <p:blipFill rotWithShape="1">
              <a:blip r:embed="rId10">
                <a:alphaModFix/>
              </a:blip>
              <a:srcRect b="0" l="0" r="0" t="0"/>
              <a:stretch/>
            </p:blipFill>
            <p:spPr>
              <a:xfrm>
                <a:off x="44326394" y="28460719"/>
                <a:ext cx="914400" cy="914400"/>
              </a:xfrm>
              <a:prstGeom prst="rect">
                <a:avLst/>
              </a:prstGeom>
              <a:noFill/>
              <a:ln>
                <a:noFill/>
              </a:ln>
            </p:spPr>
          </p:pic>
          <p:sp>
            <p:nvSpPr>
              <p:cNvPr id="99" name="Shape 99"/>
              <p:cNvSpPr txBox="1"/>
              <p:nvPr/>
            </p:nvSpPr>
            <p:spPr>
              <a:xfrm>
                <a:off x="45300663" y="28552306"/>
                <a:ext cx="8671200" cy="7161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4E5B6F"/>
                  </a:buClr>
                  <a:buSzPct val="25000"/>
                  <a:buFont typeface="Trebuchet MS"/>
                  <a:buNone/>
                </a:pPr>
                <a:r>
                  <a:rPr b="0" i="0" lang="en-US" sz="2400" u="none" cap="none" strike="noStrike">
                    <a:solidFill>
                      <a:srgbClr val="4E5B6F"/>
                    </a:solidFill>
                    <a:latin typeface="Trebuchet MS"/>
                    <a:ea typeface="Trebuchet MS"/>
                    <a:cs typeface="Trebuchet MS"/>
                    <a:sym typeface="Trebuchet MS"/>
                  </a:rPr>
                  <a:t>Student discounts are available on our Facebook page.</a:t>
                </a:r>
                <a:br>
                  <a:rPr b="0" i="0" lang="en-US" sz="2400" u="none" cap="none" strike="noStrike">
                    <a:solidFill>
                      <a:srgbClr val="4E5B6F"/>
                    </a:solidFill>
                    <a:latin typeface="Trebuchet MS"/>
                    <a:ea typeface="Trebuchet MS"/>
                    <a:cs typeface="Trebuchet MS"/>
                    <a:sym typeface="Trebuchet MS"/>
                  </a:rPr>
                </a:br>
                <a:r>
                  <a:rPr b="0" i="0" lang="en-US" sz="2400" u="none" cap="none" strike="noStrike">
                    <a:solidFill>
                      <a:srgbClr val="4E5B6F"/>
                    </a:solidFill>
                    <a:latin typeface="Trebuchet MS"/>
                    <a:ea typeface="Trebuchet MS"/>
                    <a:cs typeface="Trebuchet MS"/>
                    <a:sym typeface="Trebuchet MS"/>
                  </a:rPr>
                  <a:t>Go to </a:t>
                </a:r>
                <a:r>
                  <a:rPr b="0" i="0" lang="en-US" sz="2400" u="sng" cap="none" strike="noStrike">
                    <a:solidFill>
                      <a:srgbClr val="4E5B6F"/>
                    </a:solidFill>
                    <a:latin typeface="Trebuchet MS"/>
                    <a:ea typeface="Trebuchet MS"/>
                    <a:cs typeface="Trebuchet MS"/>
                    <a:sym typeface="Trebuchet MS"/>
                  </a:rPr>
                  <a:t>PosterPresentations.com</a:t>
                </a:r>
                <a:r>
                  <a:rPr b="0" i="0" lang="en-US" sz="2400" u="none" cap="none" strike="noStrike">
                    <a:solidFill>
                      <a:srgbClr val="4E5B6F"/>
                    </a:solidFill>
                    <a:latin typeface="Trebuchet MS"/>
                    <a:ea typeface="Trebuchet MS"/>
                    <a:cs typeface="Trebuchet MS"/>
                    <a:sym typeface="Trebuchet MS"/>
                  </a:rPr>
                  <a:t> and click on the FB icon. </a:t>
                </a:r>
              </a:p>
            </p:txBody>
          </p:sp>
        </p:grpSp>
        <p:sp>
          <p:nvSpPr>
            <p:cNvPr id="100" name="Shape 100"/>
            <p:cNvSpPr txBox="1"/>
            <p:nvPr/>
          </p:nvSpPr>
          <p:spPr>
            <a:xfrm>
              <a:off x="44262809" y="31169781"/>
              <a:ext cx="6870300" cy="1399500"/>
            </a:xfrm>
            <a:prstGeom prst="rect">
              <a:avLst/>
            </a:prstGeom>
            <a:noFill/>
            <a:ln>
              <a:noFill/>
            </a:ln>
          </p:spPr>
          <p:txBody>
            <a:bodyPr anchorCtr="0" anchor="t" bIns="32650" lIns="65300" rIns="65300" wrap="square" tIns="32650">
              <a:noAutofit/>
            </a:bodyPr>
            <a:lstStyle/>
            <a:p>
              <a:pPr indent="0" lvl="0" marL="0" marR="0" rtl="0" algn="l">
                <a:lnSpc>
                  <a:spcPct val="92857"/>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2013 PosterPresentations.com</a:t>
              </a:r>
              <a:br>
                <a:rPr b="0" i="0" lang="en-US" sz="2800" u="none" cap="none" strike="noStrike">
                  <a:solidFill>
                    <a:srgbClr val="FFFFFF"/>
                  </a:solidFill>
                  <a:latin typeface="Calibri"/>
                  <a:ea typeface="Calibri"/>
                  <a:cs typeface="Calibri"/>
                  <a:sym typeface="Calibri"/>
                </a:rPr>
              </a:br>
              <a:r>
                <a:rPr b="0" i="0" lang="en-US" sz="2800" u="none" cap="none" strike="noStrike">
                  <a:solidFill>
                    <a:srgbClr val="FFFFFF"/>
                  </a:solidFill>
                  <a:latin typeface="Calibri"/>
                  <a:ea typeface="Calibri"/>
                  <a:cs typeface="Calibri"/>
                  <a:sym typeface="Calibri"/>
                </a:rPr>
                <a:t>    </a:t>
              </a:r>
              <a:r>
                <a:rPr b="0" i="0" lang="en-US" sz="2400" u="none" cap="none" strike="noStrike">
                  <a:solidFill>
                    <a:srgbClr val="FFFFFF"/>
                  </a:solidFill>
                  <a:latin typeface="Calibri"/>
                  <a:ea typeface="Calibri"/>
                  <a:cs typeface="Calibri"/>
                  <a:sym typeface="Calibri"/>
                </a:rPr>
                <a:t>2117 Fourth Street , Unit C        </a:t>
              </a:r>
            </a:p>
            <a:p>
              <a:pPr indent="0" lvl="0" marL="0" marR="0" rtl="0" algn="l">
                <a:lnSpc>
                  <a:spcPct val="108333"/>
                </a:lnSpc>
                <a:spcBef>
                  <a:spcPts val="0"/>
                </a:spcBef>
                <a:spcAft>
                  <a:spcPts val="0"/>
                </a:spcAft>
                <a:buClr>
                  <a:srgbClr val="FFFFFF"/>
                </a:buClr>
                <a:buSzPct val="25000"/>
                <a:buFont typeface="Calibri"/>
                <a:buNone/>
              </a:pPr>
              <a:r>
                <a:rPr b="0" i="0" lang="en-US" sz="2400" u="none" cap="none" strike="noStrike">
                  <a:solidFill>
                    <a:srgbClr val="FFFFFF"/>
                  </a:solidFill>
                  <a:latin typeface="Calibri"/>
                  <a:ea typeface="Calibri"/>
                  <a:cs typeface="Calibri"/>
                  <a:sym typeface="Calibri"/>
                </a:rPr>
                <a:t>     Berkeley CA </a:t>
              </a:r>
              <a:r>
                <a:rPr b="0" i="0" lang="en-US" sz="2000" u="none" cap="none" strike="noStrike">
                  <a:solidFill>
                    <a:srgbClr val="FFFFFF"/>
                  </a:solidFill>
                  <a:latin typeface="Calibri"/>
                  <a:ea typeface="Calibri"/>
                  <a:cs typeface="Calibri"/>
                  <a:sym typeface="Calibri"/>
                </a:rPr>
                <a:t>94710</a:t>
              </a:r>
              <a:br>
                <a:rPr b="0" i="0" lang="en-US" sz="2400" u="none" cap="none" strike="noStrike">
                  <a:solidFill>
                    <a:srgbClr val="FFFFFF"/>
                  </a:solidFill>
                  <a:latin typeface="Calibri"/>
                  <a:ea typeface="Calibri"/>
                  <a:cs typeface="Calibri"/>
                  <a:sym typeface="Calibri"/>
                </a:rPr>
              </a:br>
              <a:r>
                <a:rPr b="0" i="0" lang="en-US" sz="2400" u="none" cap="none" strike="noStrike">
                  <a:solidFill>
                    <a:srgbClr val="FFFFFF"/>
                  </a:solidFill>
                  <a:latin typeface="Calibri"/>
                  <a:ea typeface="Calibri"/>
                  <a:cs typeface="Calibri"/>
                  <a:sym typeface="Calibri"/>
                </a:rPr>
                <a:t>    </a:t>
              </a:r>
              <a:r>
                <a:rPr b="1" i="0" lang="en-US" sz="2400" u="none" cap="none" strike="noStrike">
                  <a:solidFill>
                    <a:srgbClr val="FFFF00"/>
                  </a:solidFill>
                  <a:latin typeface="Calibri"/>
                  <a:ea typeface="Calibri"/>
                  <a:cs typeface="Calibri"/>
                  <a:sym typeface="Calibri"/>
                </a:rPr>
                <a:t>posterpresenter@gmail.com</a:t>
              </a:r>
            </a:p>
          </p:txBody>
        </p:sp>
      </p:grpSp>
      <p:sp>
        <p:nvSpPr>
          <p:cNvPr id="101" name="Shape 101"/>
          <p:cNvSpPr txBox="1"/>
          <p:nvPr>
            <p:ph idx="12" type="sldNum"/>
          </p:nvPr>
        </p:nvSpPr>
        <p:spPr>
          <a:xfrm>
            <a:off x="41072562" y="30399045"/>
            <a:ext cx="2633700" cy="2520000"/>
          </a:xfrm>
          <a:prstGeom prst="rect">
            <a:avLst/>
          </a:prstGeom>
          <a:noFill/>
          <a:ln>
            <a:noFill/>
          </a:ln>
        </p:spPr>
        <p:txBody>
          <a:bodyPr anchorCtr="0" anchor="ctr" bIns="438850" lIns="438850" rIns="438850" wrap="square" tIns="438850">
            <a:noAutofit/>
          </a:bodyPr>
          <a:lstStyle/>
          <a:p>
            <a:pPr lvl="0" rtl="0" algn="r">
              <a:spcBef>
                <a:spcPts val="0"/>
              </a:spcBef>
              <a:buNone/>
            </a:pPr>
            <a:fld id="{00000000-1234-1234-1234-123412341234}" type="slidenum">
              <a:rPr lang="en-US" sz="6200">
                <a:solidFill>
                  <a:schemeClr val="tx1"/>
                </a:solidFill>
              </a:rPr>
              <a:t>‹#›</a:t>
            </a:fld>
          </a:p>
        </p:txBody>
      </p:sp>
    </p:spTree>
  </p:cSld>
  <p:clrMap accent1="accent1" accent2="accent2" accent3="accent3" accent4="accent4" accent5="accent5" accent6="accent6" bg1="lt1" bg2="dk2" tx1="dk1" tx2="lt2" folHlink="folHlink" hlink="hlink"/>
  <p:sldLayoutIdLst>
    <p:sldLayoutId id="214748364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27.png"/><Relationship Id="rId13" Type="http://schemas.openxmlformats.org/officeDocument/2006/relationships/image" Target="../media/image29.png"/><Relationship Id="rId12"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26.png"/><Relationship Id="rId15" Type="http://schemas.openxmlformats.org/officeDocument/2006/relationships/image" Target="../media/image30.png"/><Relationship Id="rId14"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21.jpg"/><Relationship Id="rId7" Type="http://schemas.openxmlformats.org/officeDocument/2006/relationships/image" Target="../media/image24.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81A5"/>
            </a:gs>
            <a:gs pos="47000">
              <a:srgbClr val="007DEA"/>
            </a:gs>
            <a:gs pos="100000">
              <a:srgbClr val="5DE8D6"/>
            </a:gs>
          </a:gsLst>
          <a:lin ang="16200038" scaled="0"/>
        </a:gradFill>
      </p:bgPr>
    </p:bg>
    <p:spTree>
      <p:nvGrpSpPr>
        <p:cNvPr id="125" name="Shape 125"/>
        <p:cNvGrpSpPr/>
        <p:nvPr/>
      </p:nvGrpSpPr>
      <p:grpSpPr>
        <a:xfrm>
          <a:off x="0" y="0"/>
          <a:ext cx="0" cy="0"/>
          <a:chOff x="0" y="0"/>
          <a:chExt cx="0" cy="0"/>
        </a:xfrm>
      </p:grpSpPr>
      <p:sp>
        <p:nvSpPr>
          <p:cNvPr id="126" name="Shape 126"/>
          <p:cNvSpPr/>
          <p:nvPr/>
        </p:nvSpPr>
        <p:spPr>
          <a:xfrm>
            <a:off x="11595028" y="5464901"/>
            <a:ext cx="10047000" cy="26742900"/>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127" name="Shape 127"/>
          <p:cNvSpPr/>
          <p:nvPr/>
        </p:nvSpPr>
        <p:spPr>
          <a:xfrm>
            <a:off x="22255655" y="5464783"/>
            <a:ext cx="10052100" cy="26751900"/>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128" name="Shape 128"/>
          <p:cNvSpPr/>
          <p:nvPr/>
        </p:nvSpPr>
        <p:spPr>
          <a:xfrm>
            <a:off x="32921381" y="5464776"/>
            <a:ext cx="10047000" cy="26742900"/>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129" name="Shape 129"/>
          <p:cNvSpPr/>
          <p:nvPr/>
        </p:nvSpPr>
        <p:spPr>
          <a:xfrm>
            <a:off x="929306" y="5469274"/>
            <a:ext cx="10052100" cy="26742900"/>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130" name="Shape 130"/>
          <p:cNvSpPr/>
          <p:nvPr/>
        </p:nvSpPr>
        <p:spPr>
          <a:xfrm>
            <a:off x="-2584" y="-104820"/>
            <a:ext cx="43891200" cy="4944300"/>
          </a:xfrm>
          <a:prstGeom prst="rect">
            <a:avLst/>
          </a:prstGeom>
          <a:solidFill>
            <a:srgbClr val="C8F7F1"/>
          </a:solidFill>
          <a:ln cap="flat" cmpd="sng" w="25400">
            <a:solidFill>
              <a:schemeClr val="lt2"/>
            </a:solidFill>
            <a:prstDash val="solid"/>
            <a:round/>
            <a:headEnd len="med" w="med" type="none"/>
            <a:tailEnd len="med" w="med" type="none"/>
          </a:ln>
        </p:spPr>
        <p:txBody>
          <a:bodyPr anchorCtr="0" anchor="ctr" bIns="45650" lIns="91350" rIns="91350" wrap="square" tIns="45650">
            <a:noAutofit/>
          </a:bodyPr>
          <a:lstStyle/>
          <a:p>
            <a:pPr indent="0" lvl="0" marL="0" marR="0" rtl="0" algn="ctr">
              <a:lnSpc>
                <a:spcPct val="100000"/>
              </a:lnSpc>
              <a:spcBef>
                <a:spcPts val="0"/>
              </a:spcBef>
              <a:spcAft>
                <a:spcPts val="0"/>
              </a:spcAft>
              <a:buClr>
                <a:srgbClr val="000000"/>
              </a:buClr>
              <a:buFont typeface="Arial"/>
              <a:buNone/>
            </a:pPr>
            <a:r>
              <a:t/>
            </a:r>
            <a:endParaRPr b="1" i="0" sz="1200" u="none" cap="none" strike="noStrike">
              <a:solidFill>
                <a:srgbClr val="00ADDC"/>
              </a:solidFill>
              <a:latin typeface="Arial"/>
              <a:ea typeface="Arial"/>
              <a:cs typeface="Arial"/>
              <a:sym typeface="Arial"/>
            </a:endParaRPr>
          </a:p>
        </p:txBody>
      </p:sp>
      <p:sp>
        <p:nvSpPr>
          <p:cNvPr id="131" name="Shape 131"/>
          <p:cNvSpPr txBox="1"/>
          <p:nvPr>
            <p:ph idx="13" type="body"/>
          </p:nvPr>
        </p:nvSpPr>
        <p:spPr>
          <a:xfrm>
            <a:off x="32870228" y="5961603"/>
            <a:ext cx="10047000" cy="753900"/>
          </a:xfrm>
          <a:prstGeom prst="rect">
            <a:avLst/>
          </a:prstGeom>
          <a:noFill/>
          <a:ln>
            <a:noFill/>
          </a:ln>
        </p:spPr>
        <p:txBody>
          <a:bodyPr anchorCtr="0" anchor="ctr" bIns="91350" lIns="91350" rIns="91350" wrap="square" tIns="91350">
            <a:noAutofit/>
          </a:bodyPr>
          <a:lstStyle/>
          <a:p>
            <a:pPr indent="444500" lvl="0" marL="0" marR="0" rtl="0" algn="l">
              <a:lnSpc>
                <a:spcPct val="100000"/>
              </a:lnSpc>
              <a:spcBef>
                <a:spcPts val="0"/>
              </a:spcBef>
              <a:spcAft>
                <a:spcPts val="0"/>
              </a:spcAft>
              <a:buClr>
                <a:srgbClr val="2C3F71"/>
              </a:buClr>
              <a:buSzPct val="25000"/>
              <a:buFont typeface="Arial"/>
              <a:buNone/>
            </a:pPr>
            <a:r>
              <a:rPr b="1" i="0" lang="en-US" sz="3600" u="none" cap="none" strike="noStrike">
                <a:solidFill>
                  <a:srgbClr val="000000"/>
                </a:solidFill>
                <a:latin typeface="Trebuchet MS"/>
                <a:ea typeface="Trebuchet MS"/>
                <a:cs typeface="Trebuchet MS"/>
                <a:sym typeface="Trebuchet MS"/>
              </a:rPr>
              <a:t>6. Results</a:t>
            </a:r>
          </a:p>
        </p:txBody>
      </p:sp>
      <p:sp>
        <p:nvSpPr>
          <p:cNvPr id="132" name="Shape 132"/>
          <p:cNvSpPr txBox="1"/>
          <p:nvPr>
            <p:ph idx="18" type="body"/>
          </p:nvPr>
        </p:nvSpPr>
        <p:spPr>
          <a:xfrm>
            <a:off x="5947626" y="1392509"/>
            <a:ext cx="31997400" cy="3551700"/>
          </a:xfrm>
          <a:prstGeom prst="rect">
            <a:avLst/>
          </a:prstGeom>
          <a:noFill/>
          <a:ln>
            <a:noFill/>
          </a:ln>
        </p:spPr>
        <p:txBody>
          <a:bodyPr anchorCtr="0" anchor="t" bIns="45650" lIns="91350" rIns="91350" wrap="square" tIns="45650">
            <a:noAutofit/>
          </a:bodyPr>
          <a:lstStyle/>
          <a:p>
            <a:pPr indent="0" lvl="0" marL="0" marR="0" rtl="0" algn="ctr">
              <a:lnSpc>
                <a:spcPct val="100000"/>
              </a:lnSpc>
              <a:spcBef>
                <a:spcPts val="0"/>
              </a:spcBef>
              <a:spcAft>
                <a:spcPts val="0"/>
              </a:spcAft>
              <a:buClr>
                <a:srgbClr val="888888"/>
              </a:buClr>
              <a:buSzPct val="25000"/>
              <a:buFont typeface="Arial"/>
              <a:buNone/>
            </a:pPr>
            <a:r>
              <a:t/>
            </a:r>
            <a:endParaRPr b="0" baseline="30000" i="0" sz="36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888888"/>
              </a:buClr>
              <a:buSzPct val="25000"/>
              <a:buFont typeface="Arial"/>
              <a:buNone/>
            </a:pPr>
            <a:r>
              <a:rPr b="0" i="0" lang="en-US" sz="3600" u="none" cap="none" strike="noStrike">
                <a:solidFill>
                  <a:schemeClr val="dk1"/>
                </a:solidFill>
                <a:latin typeface="Trebuchet MS"/>
                <a:ea typeface="Trebuchet MS"/>
                <a:cs typeface="Trebuchet MS"/>
                <a:sym typeface="Trebuchet MS"/>
              </a:rPr>
              <a:t>Vladislav Miftakhov</a:t>
            </a: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Trebuchet MS"/>
                <a:ea typeface="Trebuchet MS"/>
                <a:cs typeface="Trebuchet MS"/>
                <a:sym typeface="Trebuchet MS"/>
              </a:rPr>
              <a:t>, Cody Del Prato</a:t>
            </a: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Trebuchet MS"/>
                <a:ea typeface="Trebuchet MS"/>
                <a:cs typeface="Trebuchet MS"/>
                <a:sym typeface="Trebuchet MS"/>
              </a:rPr>
              <a:t>, Søren Tornøe</a:t>
            </a: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Trebuchet MS"/>
                <a:ea typeface="Trebuchet MS"/>
                <a:cs typeface="Trebuchet MS"/>
                <a:sym typeface="Trebuchet MS"/>
              </a:rPr>
              <a:t>, Kwan Lim</a:t>
            </a:r>
            <a:r>
              <a:rPr b="0" baseline="30000" i="0" lang="en-US" sz="3600" u="none" cap="none" strike="noStrike">
                <a:solidFill>
                  <a:schemeClr val="dk1"/>
                </a:solidFill>
                <a:latin typeface="Trebuchet MS"/>
                <a:ea typeface="Trebuchet MS"/>
                <a:cs typeface="Trebuchet MS"/>
                <a:sym typeface="Trebuchet MS"/>
              </a:rPr>
              <a:t>1</a:t>
            </a:r>
          </a:p>
          <a:p>
            <a:pPr indent="0" lvl="0" marL="0" marR="0" rtl="0" algn="ctr">
              <a:lnSpc>
                <a:spcPct val="100000"/>
              </a:lnSpc>
              <a:spcBef>
                <a:spcPts val="0"/>
              </a:spcBef>
              <a:spcAft>
                <a:spcPts val="0"/>
              </a:spcAft>
              <a:buClr>
                <a:srgbClr val="888888"/>
              </a:buClr>
              <a:buSzPct val="25000"/>
              <a:buFont typeface="Arial"/>
              <a:buNone/>
            </a:pPr>
            <a:r>
              <a:rPr b="0" i="0" lang="en-US" sz="3600" u="none" cap="none" strike="noStrike">
                <a:solidFill>
                  <a:schemeClr val="dk1"/>
                </a:solidFill>
                <a:latin typeface="Trebuchet MS"/>
                <a:ea typeface="Trebuchet MS"/>
                <a:cs typeface="Trebuchet MS"/>
                <a:sym typeface="Trebuchet MS"/>
              </a:rPr>
              <a:t>Graduate Mentor: Aliyar Attaran</a:t>
            </a:r>
            <a:r>
              <a:rPr b="0" baseline="30000" i="0" lang="en-US" sz="3600" u="none" cap="none" strike="noStrike">
                <a:solidFill>
                  <a:schemeClr val="dk1"/>
                </a:solidFill>
                <a:latin typeface="Trebuchet MS"/>
                <a:ea typeface="Trebuchet MS"/>
                <a:cs typeface="Trebuchet MS"/>
                <a:sym typeface="Trebuchet MS"/>
              </a:rPr>
              <a:t>2</a:t>
            </a:r>
            <a:r>
              <a:rPr b="0" i="0" lang="en-US" sz="3600" u="none" cap="none" strike="noStrike">
                <a:solidFill>
                  <a:schemeClr val="dk1"/>
                </a:solidFill>
                <a:latin typeface="Trebuchet MS"/>
                <a:ea typeface="Trebuchet MS"/>
                <a:cs typeface="Trebuchet MS"/>
                <a:sym typeface="Trebuchet MS"/>
              </a:rPr>
              <a:t>, Advisor: Hamid Mahmoodi</a:t>
            </a:r>
            <a:r>
              <a:rPr b="0" baseline="30000" i="0" lang="en-US" sz="3600" u="none" cap="none" strike="noStrike">
                <a:solidFill>
                  <a:schemeClr val="dk1"/>
                </a:solidFill>
                <a:latin typeface="Trebuchet MS"/>
                <a:ea typeface="Trebuchet MS"/>
                <a:cs typeface="Trebuchet MS"/>
                <a:sym typeface="Trebuchet MS"/>
              </a:rPr>
              <a:t>2</a:t>
            </a:r>
          </a:p>
          <a:p>
            <a:pPr indent="0" lvl="0" marL="0" marR="0" rtl="0" algn="ctr">
              <a:lnSpc>
                <a:spcPct val="100000"/>
              </a:lnSpc>
              <a:spcBef>
                <a:spcPts val="0"/>
              </a:spcBef>
              <a:spcAft>
                <a:spcPts val="0"/>
              </a:spcAft>
              <a:buClr>
                <a:srgbClr val="888888"/>
              </a:buClr>
              <a:buSzPct val="25000"/>
              <a:buFont typeface="Arial"/>
              <a:buNone/>
            </a:pP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Calibri"/>
                <a:ea typeface="Calibri"/>
                <a:cs typeface="Calibri"/>
                <a:sym typeface="Calibri"/>
              </a:rPr>
              <a:t>Cañada College  4200 Farm Hill Blvd. Redwood City, CA 94061</a:t>
            </a:r>
          </a:p>
          <a:p>
            <a:pPr indent="0" lvl="0" marL="0" marR="0" rtl="0" algn="ctr">
              <a:lnSpc>
                <a:spcPct val="115000"/>
              </a:lnSpc>
              <a:spcBef>
                <a:spcPts val="0"/>
              </a:spcBef>
              <a:spcAft>
                <a:spcPts val="0"/>
              </a:spcAft>
              <a:buClr>
                <a:schemeClr val="dk1"/>
              </a:buClr>
              <a:buSzPct val="25000"/>
              <a:buFont typeface="Arial"/>
              <a:buNone/>
            </a:pPr>
            <a:r>
              <a:rPr b="0" baseline="30000" i="0" lang="en-US" sz="3600" u="none" cap="none" strike="noStrike">
                <a:solidFill>
                  <a:schemeClr val="dk1"/>
                </a:solidFill>
                <a:latin typeface="Trebuchet MS"/>
                <a:ea typeface="Trebuchet MS"/>
                <a:cs typeface="Trebuchet MS"/>
                <a:sym typeface="Trebuchet MS"/>
              </a:rPr>
              <a:t>2</a:t>
            </a:r>
            <a:r>
              <a:rPr b="0" i="0" lang="en-US" sz="3600" u="none" cap="none" strike="noStrike">
                <a:solidFill>
                  <a:schemeClr val="dk1"/>
                </a:solidFill>
                <a:latin typeface="Calibri"/>
                <a:ea typeface="Calibri"/>
                <a:cs typeface="Calibri"/>
                <a:sym typeface="Calibri"/>
              </a:rPr>
              <a:t>San Francisco State University: Dept. of Engineering 1600 Holloway Ave. San Francisco, CA 94132</a:t>
            </a:r>
          </a:p>
          <a:p>
            <a:pPr indent="0" lvl="0" marL="0" marR="0" rtl="0" algn="ctr">
              <a:lnSpc>
                <a:spcPct val="100000"/>
              </a:lnSpc>
              <a:spcBef>
                <a:spcPts val="0"/>
              </a:spcBef>
              <a:spcAft>
                <a:spcPts val="0"/>
              </a:spcAft>
              <a:buClr>
                <a:srgbClr val="888888"/>
              </a:buClr>
              <a:buSzPct val="25000"/>
              <a:buFont typeface="Arial"/>
              <a:buNone/>
            </a:pPr>
            <a:r>
              <a:t/>
            </a:r>
            <a:endParaRPr b="0" i="0" sz="3600" u="none" cap="none" strike="noStrike">
              <a:solidFill>
                <a:srgbClr val="FFFFFF"/>
              </a:solidFill>
              <a:latin typeface="Calibri"/>
              <a:ea typeface="Calibri"/>
              <a:cs typeface="Calibri"/>
              <a:sym typeface="Calibri"/>
            </a:endParaRPr>
          </a:p>
        </p:txBody>
      </p:sp>
      <p:sp>
        <p:nvSpPr>
          <p:cNvPr id="133" name="Shape 133"/>
          <p:cNvSpPr txBox="1"/>
          <p:nvPr>
            <p:ph idx="20" type="body"/>
          </p:nvPr>
        </p:nvSpPr>
        <p:spPr>
          <a:xfrm>
            <a:off x="5416756" y="615358"/>
            <a:ext cx="33052500" cy="1158600"/>
          </a:xfrm>
          <a:prstGeom prst="rect">
            <a:avLst/>
          </a:prstGeom>
          <a:noFill/>
          <a:ln>
            <a:noFill/>
          </a:ln>
        </p:spPr>
        <p:txBody>
          <a:bodyPr anchorCtr="1" anchor="t" bIns="45650" lIns="91350" rIns="91350" wrap="square" tIns="45650">
            <a:noAutofit/>
          </a:bodyPr>
          <a:lstStyle/>
          <a:p>
            <a:pPr indent="0" lvl="0" marL="0" marR="0" rtl="0" algn="ctr">
              <a:lnSpc>
                <a:spcPct val="80000"/>
              </a:lnSpc>
              <a:spcBef>
                <a:spcPts val="0"/>
              </a:spcBef>
              <a:spcAft>
                <a:spcPts val="0"/>
              </a:spcAft>
              <a:buClr>
                <a:schemeClr val="lt1"/>
              </a:buClr>
              <a:buSzPct val="25000"/>
              <a:buFont typeface="Arial"/>
              <a:buNone/>
            </a:pPr>
            <a:r>
              <a:rPr b="1" i="0" lang="en-US" sz="6500" u="none" cap="none" strike="noStrike">
                <a:solidFill>
                  <a:schemeClr val="dk1"/>
                </a:solidFill>
                <a:latin typeface="Trebuchet MS"/>
                <a:ea typeface="Trebuchet MS"/>
                <a:cs typeface="Trebuchet MS"/>
                <a:sym typeface="Trebuchet MS"/>
              </a:rPr>
              <a:t>Design and Optimization of Non-Volatile Latch using Resistive Memory Technology</a:t>
            </a:r>
          </a:p>
          <a:p>
            <a:pPr indent="0" lvl="0" marL="0" marR="0" rtl="0" algn="ctr">
              <a:lnSpc>
                <a:spcPct val="80000"/>
              </a:lnSpc>
              <a:spcBef>
                <a:spcPts val="0"/>
              </a:spcBef>
              <a:spcAft>
                <a:spcPts val="0"/>
              </a:spcAft>
              <a:buClr>
                <a:schemeClr val="lt1"/>
              </a:buClr>
              <a:buSzPct val="25000"/>
              <a:buFont typeface="Arial"/>
              <a:buNone/>
            </a:pPr>
            <a:br>
              <a:rPr b="1" i="0" lang="en-US" sz="6500" u="none" cap="none" strike="noStrike">
                <a:solidFill>
                  <a:schemeClr val="dk1"/>
                </a:solidFill>
                <a:latin typeface="Trebuchet MS"/>
                <a:ea typeface="Trebuchet MS"/>
                <a:cs typeface="Trebuchet MS"/>
                <a:sym typeface="Trebuchet MS"/>
              </a:rPr>
            </a:br>
          </a:p>
        </p:txBody>
      </p:sp>
      <p:sp>
        <p:nvSpPr>
          <p:cNvPr id="134" name="Shape 134"/>
          <p:cNvSpPr txBox="1"/>
          <p:nvPr/>
        </p:nvSpPr>
        <p:spPr>
          <a:xfrm>
            <a:off x="929306" y="18066781"/>
            <a:ext cx="10052100" cy="753900"/>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3. Magnetic Tunnel Junction (MTJ)</a:t>
            </a:r>
          </a:p>
        </p:txBody>
      </p:sp>
      <p:sp>
        <p:nvSpPr>
          <p:cNvPr id="135" name="Shape 135"/>
          <p:cNvSpPr txBox="1"/>
          <p:nvPr/>
        </p:nvSpPr>
        <p:spPr>
          <a:xfrm>
            <a:off x="909706" y="19094909"/>
            <a:ext cx="9972000" cy="5340600"/>
          </a:xfrm>
          <a:prstGeom prst="rect">
            <a:avLst/>
          </a:prstGeom>
          <a:noFill/>
          <a:ln>
            <a:noFill/>
          </a:ln>
        </p:spPr>
        <p:txBody>
          <a:bodyPr anchorCtr="0" anchor="t" bIns="91350" lIns="91350" rIns="91350" wrap="square" tIns="91350">
            <a:noAutofit/>
          </a:bodyPr>
          <a:lstStyle/>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Composed of an oxide layer in</a:t>
            </a:r>
            <a:r>
              <a:rPr lang="en-US" sz="2400">
                <a:latin typeface="Trebuchet MS"/>
                <a:ea typeface="Trebuchet MS"/>
                <a:cs typeface="Trebuchet MS"/>
                <a:sym typeface="Trebuchet MS"/>
              </a:rPr>
              <a:t> </a:t>
            </a:r>
            <a:r>
              <a:rPr b="0" i="0" lang="en-US" sz="2400" u="none" cap="none" strike="noStrike">
                <a:solidFill>
                  <a:srgbClr val="000000"/>
                </a:solidFill>
                <a:latin typeface="Trebuchet MS"/>
                <a:ea typeface="Trebuchet MS"/>
                <a:cs typeface="Trebuchet MS"/>
                <a:sym typeface="Trebuchet MS"/>
              </a:rPr>
              <a:t>between two ferromagnetic layers; one free and one pinned.</a:t>
            </a:r>
          </a:p>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Used to store information</a:t>
            </a:r>
          </a:p>
          <a:p>
            <a:pPr indent="44450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as binary bit.</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Resistance is sensed by  </a:t>
            </a:r>
          </a:p>
          <a:p>
            <a:pPr indent="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applying a current to </a:t>
            </a:r>
          </a:p>
          <a:p>
            <a:pPr indent="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MTJs layers.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Information is sensed </a:t>
            </a:r>
          </a:p>
          <a:p>
            <a:pPr indent="44450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as resistances.</a:t>
            </a:r>
          </a:p>
          <a:p>
            <a:pPr indent="-393119" lvl="0" marL="913819"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Low resistance is logic state 0 &amp; High resistance is logic state 1.</a:t>
            </a: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4A86E8"/>
              </a:solidFill>
              <a:latin typeface="Arial"/>
              <a:ea typeface="Arial"/>
              <a:cs typeface="Arial"/>
              <a:sym typeface="Arial"/>
            </a:endParaRPr>
          </a:p>
        </p:txBody>
      </p:sp>
      <p:sp>
        <p:nvSpPr>
          <p:cNvPr id="136" name="Shape 136"/>
          <p:cNvSpPr txBox="1"/>
          <p:nvPr/>
        </p:nvSpPr>
        <p:spPr>
          <a:xfrm>
            <a:off x="941031" y="24629536"/>
            <a:ext cx="10052100" cy="911700"/>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4. Design and Parameters</a:t>
            </a:r>
          </a:p>
        </p:txBody>
      </p:sp>
      <p:sp>
        <p:nvSpPr>
          <p:cNvPr id="137" name="Shape 137"/>
          <p:cNvSpPr txBox="1"/>
          <p:nvPr/>
        </p:nvSpPr>
        <p:spPr>
          <a:xfrm>
            <a:off x="11543875" y="5902500"/>
            <a:ext cx="10149300" cy="753900"/>
          </a:xfrm>
          <a:prstGeom prst="rect">
            <a:avLst/>
          </a:prstGeom>
          <a:noFill/>
          <a:ln>
            <a:noFill/>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     Logic</a:t>
            </a:r>
          </a:p>
        </p:txBody>
      </p:sp>
      <p:sp>
        <p:nvSpPr>
          <p:cNvPr id="138" name="Shape 138"/>
          <p:cNvSpPr txBox="1"/>
          <p:nvPr/>
        </p:nvSpPr>
        <p:spPr>
          <a:xfrm>
            <a:off x="11617273" y="6686750"/>
            <a:ext cx="5335200" cy="1638000"/>
          </a:xfrm>
          <a:prstGeom prst="rect">
            <a:avLst/>
          </a:prstGeom>
          <a:noFill/>
          <a:ln>
            <a:noFill/>
          </a:ln>
        </p:spPr>
        <p:txBody>
          <a:bodyPr anchorCtr="0" anchor="t" bIns="91350" lIns="91350" rIns="91350" wrap="square" tIns="91350">
            <a:noAutofit/>
          </a:bodyPr>
          <a:lstStyle/>
          <a:p>
            <a:pPr indent="-241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control logic is composed of two inverters and two nand gates, and it generates the signals to flip the MTJ.</a:t>
            </a:r>
          </a:p>
          <a:p>
            <a:pPr indent="0" lvl="0" marL="0" marR="0" rtl="0" algn="just">
              <a:lnSpc>
                <a:spcPct val="100000"/>
              </a:lnSpc>
              <a:spcBef>
                <a:spcPts val="200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139" name="Shape 139"/>
          <p:cNvSpPr txBox="1"/>
          <p:nvPr/>
        </p:nvSpPr>
        <p:spPr>
          <a:xfrm>
            <a:off x="11695147" y="10982470"/>
            <a:ext cx="10047000" cy="8463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FFFFFF"/>
              </a:buClr>
              <a:buSzPct val="25000"/>
              <a:buFont typeface="Trebuchet MS"/>
              <a:buNone/>
            </a:pPr>
            <a:r>
              <a:rPr b="1" i="0" lang="en-US" sz="2400" u="none" cap="none" strike="noStrike">
                <a:solidFill>
                  <a:srgbClr val="000000"/>
                </a:solidFill>
                <a:latin typeface="Trebuchet MS"/>
                <a:ea typeface="Trebuchet MS"/>
                <a:cs typeface="Trebuchet MS"/>
                <a:sym typeface="Trebuchet MS"/>
              </a:rPr>
              <a:t> 	Write and Read  Operations </a:t>
            </a:r>
          </a:p>
          <a:p>
            <a:pPr indent="0" lvl="0" marL="0" marR="0" rtl="0" algn="l">
              <a:lnSpc>
                <a:spcPct val="100000"/>
              </a:lnSpc>
              <a:spcBef>
                <a:spcPts val="0"/>
              </a:spcBef>
              <a:spcAft>
                <a:spcPts val="0"/>
              </a:spcAft>
              <a:buClr>
                <a:srgbClr val="000000"/>
              </a:buClr>
              <a:buFont typeface="Arial"/>
              <a:buNone/>
            </a:pPr>
            <a:r>
              <a:t/>
            </a:r>
            <a:endParaRPr b="1" i="0" sz="1200" u="none" cap="none" strike="noStrike">
              <a:solidFill>
                <a:srgbClr val="0000FF"/>
              </a:solidFill>
              <a:latin typeface="Arial"/>
              <a:ea typeface="Arial"/>
              <a:cs typeface="Arial"/>
              <a:sym typeface="Arial"/>
            </a:endParaRPr>
          </a:p>
        </p:txBody>
      </p:sp>
      <p:sp>
        <p:nvSpPr>
          <p:cNvPr id="140" name="Shape 140"/>
          <p:cNvSpPr txBox="1"/>
          <p:nvPr/>
        </p:nvSpPr>
        <p:spPr>
          <a:xfrm>
            <a:off x="816023" y="5994170"/>
            <a:ext cx="10149300" cy="570600"/>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1. Introduction</a:t>
            </a:r>
          </a:p>
        </p:txBody>
      </p:sp>
      <p:sp>
        <p:nvSpPr>
          <p:cNvPr id="141" name="Shape 141"/>
          <p:cNvSpPr txBox="1"/>
          <p:nvPr>
            <p:ph idx="1" type="body"/>
          </p:nvPr>
        </p:nvSpPr>
        <p:spPr>
          <a:xfrm>
            <a:off x="934405" y="11688394"/>
            <a:ext cx="10047000" cy="1407000"/>
          </a:xfrm>
          <a:prstGeom prst="rect">
            <a:avLst/>
          </a:prstGeom>
          <a:noFill/>
          <a:ln>
            <a:noFill/>
          </a:ln>
        </p:spPr>
        <p:txBody>
          <a:bodyPr anchorCtr="0" anchor="t" bIns="228425" lIns="228425" rIns="228425" wrap="square" tIns="228425">
            <a:noAutofit/>
          </a:bodyPr>
          <a:lstStyle/>
          <a:p>
            <a:pPr indent="-12410" lvl="0" marL="456910" marR="0" rtl="0" algn="l">
              <a:lnSpc>
                <a:spcPct val="100000"/>
              </a:lnSpc>
              <a:spcBef>
                <a:spcPts val="0"/>
              </a:spcBef>
              <a:spcAft>
                <a:spcPts val="0"/>
              </a:spcAft>
              <a:buClr>
                <a:schemeClr val="lt1"/>
              </a:buClr>
              <a:buSzPct val="25000"/>
              <a:buFont typeface="Arial"/>
              <a:buNone/>
            </a:pPr>
            <a:r>
              <a:rPr b="1" i="0" lang="en-US" sz="3600" u="none" cap="none" strike="noStrike">
                <a:solidFill>
                  <a:srgbClr val="000000"/>
                </a:solidFill>
                <a:latin typeface="Trebuchet MS"/>
                <a:ea typeface="Trebuchet MS"/>
                <a:cs typeface="Trebuchet MS"/>
                <a:sym typeface="Trebuchet MS"/>
              </a:rPr>
              <a:t>2. Spin Transfer Torque Random Access Memory (STTRAM)</a:t>
            </a:r>
          </a:p>
        </p:txBody>
      </p:sp>
      <p:sp>
        <p:nvSpPr>
          <p:cNvPr id="142" name="Shape 142"/>
          <p:cNvSpPr txBox="1"/>
          <p:nvPr/>
        </p:nvSpPr>
        <p:spPr>
          <a:xfrm>
            <a:off x="933200" y="13392182"/>
            <a:ext cx="5416500" cy="3756300"/>
          </a:xfrm>
          <a:prstGeom prst="rect">
            <a:avLst/>
          </a:prstGeom>
          <a:noFill/>
          <a:ln>
            <a:noFill/>
          </a:ln>
        </p:spPr>
        <p:txBody>
          <a:bodyPr anchorCtr="0" anchor="t" bIns="91350" lIns="91350" rIns="91350" wrap="square" tIns="91350">
            <a:noAutofit/>
          </a:bodyPr>
          <a:lstStyle/>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Resistive memory technology to replace traditional charge-based memory.</a:t>
            </a:r>
          </a:p>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Information storage by use  of magnetic orientation.</a:t>
            </a:r>
          </a:p>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CMOS compatibility, scalability, non-volatility,</a:t>
            </a:r>
          </a:p>
          <a:p>
            <a:pPr indent="0" lvl="0" marL="0" marR="0" rtl="0" algn="l">
              <a:lnSpc>
                <a:spcPct val="9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low power</a:t>
            </a:r>
          </a:p>
          <a:p>
            <a:pPr indent="0" lvl="0" marL="0" marR="0" rtl="0" algn="just">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143" name="Shape 143"/>
          <p:cNvSpPr txBox="1"/>
          <p:nvPr/>
        </p:nvSpPr>
        <p:spPr>
          <a:xfrm>
            <a:off x="22731713" y="14417406"/>
            <a:ext cx="10047000" cy="753900"/>
          </a:xfrm>
          <a:prstGeom prst="rect">
            <a:avLst/>
          </a:prstGeom>
          <a:noFill/>
          <a:ln>
            <a:noFill/>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Monte Carlo Simulations</a:t>
            </a:r>
          </a:p>
        </p:txBody>
      </p:sp>
      <p:sp>
        <p:nvSpPr>
          <p:cNvPr id="144" name="Shape 144"/>
          <p:cNvSpPr txBox="1"/>
          <p:nvPr/>
        </p:nvSpPr>
        <p:spPr>
          <a:xfrm>
            <a:off x="11603441" y="23980750"/>
            <a:ext cx="10047000" cy="753900"/>
          </a:xfrm>
          <a:prstGeom prst="rect">
            <a:avLst/>
          </a:prstGeom>
          <a:noFill/>
          <a:ln>
            <a:noFill/>
          </a:ln>
        </p:spPr>
        <p:txBody>
          <a:bodyPr anchorCtr="0" anchor="ctr"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 Delay Vs Width Sweeps</a:t>
            </a:r>
          </a:p>
        </p:txBody>
      </p:sp>
      <p:sp>
        <p:nvSpPr>
          <p:cNvPr id="145" name="Shape 145"/>
          <p:cNvSpPr txBox="1"/>
          <p:nvPr/>
        </p:nvSpPr>
        <p:spPr>
          <a:xfrm>
            <a:off x="22272489" y="24363452"/>
            <a:ext cx="10047000" cy="687300"/>
          </a:xfrm>
          <a:prstGeom prst="rect">
            <a:avLst/>
          </a:prstGeom>
          <a:noFill/>
          <a:ln>
            <a:noFill/>
          </a:ln>
        </p:spPr>
        <p:txBody>
          <a:bodyPr anchorCtr="0" anchor="ctr"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Layout </a:t>
            </a:r>
          </a:p>
        </p:txBody>
      </p:sp>
      <p:sp>
        <p:nvSpPr>
          <p:cNvPr id="146" name="Shape 146"/>
          <p:cNvSpPr txBox="1"/>
          <p:nvPr/>
        </p:nvSpPr>
        <p:spPr>
          <a:xfrm>
            <a:off x="22243930" y="25050805"/>
            <a:ext cx="10047000" cy="3977100"/>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goal of the layout was to minimize the area the circuit would take up while still being able to perform as desired.</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first test we ran once our layout was constructed was the Design Rules Checking (DRC), which checks to make sure our design follows the current rules and conventions used in manufacturing.</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All of the nmos and pmos layers must overlap each other and the </a:t>
            </a:r>
            <a:r>
              <a:rPr b="0" i="1" lang="en-US" sz="2400" u="none" cap="none" strike="noStrike">
                <a:solidFill>
                  <a:srgbClr val="000000"/>
                </a:solidFill>
                <a:latin typeface="Trebuchet MS"/>
                <a:ea typeface="Trebuchet MS"/>
                <a:cs typeface="Trebuchet MS"/>
                <a:sym typeface="Trebuchet MS"/>
              </a:rPr>
              <a:t>VDD</a:t>
            </a:r>
            <a:r>
              <a:rPr b="0" i="0" lang="en-US" sz="2400" u="none" cap="none" strike="noStrike">
                <a:solidFill>
                  <a:srgbClr val="000000"/>
                </a:solidFill>
                <a:latin typeface="Trebuchet MS"/>
                <a:ea typeface="Trebuchet MS"/>
                <a:cs typeface="Trebuchet MS"/>
                <a:sym typeface="Trebuchet MS"/>
              </a:rPr>
              <a:t> and </a:t>
            </a:r>
            <a:r>
              <a:rPr b="0" i="1" lang="en-US" sz="2400" u="none" cap="none" strike="noStrike">
                <a:solidFill>
                  <a:srgbClr val="000000"/>
                </a:solidFill>
                <a:latin typeface="Trebuchet MS"/>
                <a:ea typeface="Trebuchet MS"/>
                <a:cs typeface="Trebuchet MS"/>
                <a:sym typeface="Trebuchet MS"/>
              </a:rPr>
              <a:t>VSS</a:t>
            </a:r>
            <a:r>
              <a:rPr b="0" i="0" lang="en-US" sz="2400" u="none" cap="none" strike="noStrike">
                <a:solidFill>
                  <a:srgbClr val="000000"/>
                </a:solidFill>
                <a:latin typeface="Trebuchet MS"/>
                <a:ea typeface="Trebuchet MS"/>
                <a:cs typeface="Trebuchet MS"/>
                <a:sym typeface="Trebuchet MS"/>
              </a:rPr>
              <a:t> must all be formed into one bar across all instances respectively to create one continuous circuit. </a:t>
            </a:r>
          </a:p>
        </p:txBody>
      </p:sp>
      <p:sp>
        <p:nvSpPr>
          <p:cNvPr id="147" name="Shape 147"/>
          <p:cNvSpPr txBox="1"/>
          <p:nvPr/>
        </p:nvSpPr>
        <p:spPr>
          <a:xfrm>
            <a:off x="22255655" y="15185306"/>
            <a:ext cx="10052100" cy="4362300"/>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A Monte Carlo failure rate netlist program was used to test each set of values recorded in the optimization process.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Each set of our values was run at 1000 iterations to ensure reliability of the circuit to within 0.1% accuracy.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We looked for values that passed simulations with 0% failure rate, which meant a minimum of 99.9% reliability.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optimization for 100 run Monte Carlo yielded best values that had higher delay, lower reliability, and lower area.</a:t>
            </a:r>
          </a:p>
        </p:txBody>
      </p:sp>
      <p:sp>
        <p:nvSpPr>
          <p:cNvPr id="148" name="Shape 148"/>
          <p:cNvSpPr txBox="1"/>
          <p:nvPr/>
        </p:nvSpPr>
        <p:spPr>
          <a:xfrm>
            <a:off x="11609313" y="24699955"/>
            <a:ext cx="10047000" cy="4124700"/>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Circuit first created as a schematic and exported as HSPICE netlist.</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 Added lines of code to Netlist to measure delay, area, and MTJ orientation.</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Using the netlist, simulations were run of the full circuit where individual transistor widths were adjusted.</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change in delay due to the changes in transistor widths was then measured for both the Write and Read circuits.</a:t>
            </a:r>
          </a:p>
          <a:p>
            <a:pPr indent="0" lvl="0" marL="0" marR="0" rtl="0" algn="l">
              <a:lnSpc>
                <a:spcPct val="100000"/>
              </a:lnSpc>
              <a:spcBef>
                <a:spcPts val="100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p:txBody>
      </p:sp>
      <p:sp>
        <p:nvSpPr>
          <p:cNvPr id="149" name="Shape 149"/>
          <p:cNvSpPr txBox="1"/>
          <p:nvPr/>
        </p:nvSpPr>
        <p:spPr>
          <a:xfrm>
            <a:off x="317477" y="31800622"/>
            <a:ext cx="184800" cy="307800"/>
          </a:xfrm>
          <a:prstGeom prst="rect">
            <a:avLst/>
          </a:prstGeom>
          <a:noFill/>
          <a:ln>
            <a:noFill/>
          </a:ln>
        </p:spPr>
        <p:txBody>
          <a:bodyPr anchorCtr="0" anchor="t" bIns="45650" lIns="91350" rIns="91350" wrap="square" tIns="456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150" name="Shape 150"/>
          <p:cNvPicPr preferRelativeResize="0"/>
          <p:nvPr/>
        </p:nvPicPr>
        <p:blipFill rotWithShape="1">
          <a:blip r:embed="rId3">
            <a:alphaModFix/>
          </a:blip>
          <a:srcRect b="0" l="0" r="0" t="0"/>
          <a:stretch/>
        </p:blipFill>
        <p:spPr>
          <a:xfrm>
            <a:off x="440580" y="607224"/>
            <a:ext cx="2876100" cy="2876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0390"/>
              </a:srgbClr>
            </a:outerShdw>
          </a:effectLst>
        </p:spPr>
      </p:pic>
      <p:pic>
        <p:nvPicPr>
          <p:cNvPr id="151" name="Shape 151"/>
          <p:cNvPicPr preferRelativeResize="0"/>
          <p:nvPr/>
        </p:nvPicPr>
        <p:blipFill rotWithShape="1">
          <a:blip r:embed="rId4">
            <a:alphaModFix/>
          </a:blip>
          <a:srcRect b="0" l="0" r="0" t="0"/>
          <a:stretch/>
        </p:blipFill>
        <p:spPr>
          <a:xfrm>
            <a:off x="40574528" y="607224"/>
            <a:ext cx="2876100" cy="2876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0390"/>
              </a:srgbClr>
            </a:outerShdw>
          </a:effectLst>
        </p:spPr>
      </p:pic>
      <p:sp>
        <p:nvSpPr>
          <p:cNvPr id="152" name="Shape 152"/>
          <p:cNvSpPr/>
          <p:nvPr/>
        </p:nvSpPr>
        <p:spPr>
          <a:xfrm>
            <a:off x="317482" y="0"/>
            <a:ext cx="2652900" cy="45600"/>
          </a:xfrm>
          <a:prstGeom prst="rect">
            <a:avLst/>
          </a:prstGeom>
          <a:solidFill>
            <a:schemeClr val="accent1"/>
          </a:solidFill>
          <a:ln cap="flat" cmpd="sng" w="25400">
            <a:solidFill>
              <a:srgbClr val="5C982B"/>
            </a:solidFill>
            <a:prstDash val="solid"/>
            <a:round/>
            <a:headEnd len="med" w="med" type="none"/>
            <a:tailEnd len="med" w="med" type="none"/>
          </a:ln>
        </p:spPr>
        <p:txBody>
          <a:bodyPr anchorCtr="0" anchor="ctr" bIns="45650" lIns="91350" rIns="91350" wrap="square" tIns="4565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153" name="Shape 153"/>
          <p:cNvSpPr txBox="1"/>
          <p:nvPr/>
        </p:nvSpPr>
        <p:spPr>
          <a:xfrm>
            <a:off x="6349749" y="12420975"/>
            <a:ext cx="4128000" cy="32157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154" name="Shape 154"/>
          <p:cNvSpPr txBox="1"/>
          <p:nvPr/>
        </p:nvSpPr>
        <p:spPr>
          <a:xfrm>
            <a:off x="946130" y="25601298"/>
            <a:ext cx="10047000" cy="2876100"/>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precharge latch consists of  two MTJs as resistive memory cells to hold our data as binary one or zero.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outputs are the voltage out referenced as Q for the left side of the circuit and Q’ for the right side of the circuit.  There are four inputs for the write; WEN1, WEN2, WEN3, and WEN4.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p:txBody>
      </p:sp>
      <p:pic>
        <p:nvPicPr>
          <p:cNvPr id="155" name="Shape 155"/>
          <p:cNvPicPr preferRelativeResize="0"/>
          <p:nvPr/>
        </p:nvPicPr>
        <p:blipFill rotWithShape="1">
          <a:blip r:embed="rId5">
            <a:alphaModFix/>
          </a:blip>
          <a:srcRect b="3941" l="1447" r="2074" t="4609"/>
          <a:stretch/>
        </p:blipFill>
        <p:spPr>
          <a:xfrm>
            <a:off x="5546500" y="20293075"/>
            <a:ext cx="5335200" cy="2929500"/>
          </a:xfrm>
          <a:prstGeom prst="rect">
            <a:avLst/>
          </a:prstGeom>
          <a:noFill/>
          <a:ln>
            <a:noFill/>
          </a:ln>
        </p:spPr>
      </p:pic>
      <p:graphicFrame>
        <p:nvGraphicFramePr>
          <p:cNvPr id="156" name="Shape 156"/>
          <p:cNvGraphicFramePr/>
          <p:nvPr/>
        </p:nvGraphicFramePr>
        <p:xfrm>
          <a:off x="13010680" y="8690605"/>
          <a:ext cx="3000000" cy="3000000"/>
        </p:xfrm>
        <a:graphic>
          <a:graphicData uri="http://schemas.openxmlformats.org/drawingml/2006/table">
            <a:tbl>
              <a:tblPr>
                <a:noFill/>
                <a:tableStyleId>{8A36BF47-A8BC-4B90-9997-6A42B93BD9E5}</a:tableStyleId>
              </a:tblPr>
              <a:tblGrid>
                <a:gridCol w="1252975"/>
                <a:gridCol w="1033200"/>
                <a:gridCol w="1143125"/>
                <a:gridCol w="1143125"/>
                <a:gridCol w="1143125"/>
                <a:gridCol w="1143125"/>
              </a:tblGrid>
              <a:tr h="63555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Bit-Line (Data) </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Wen</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WEN1</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WEN2</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WEN3</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WEN4</a:t>
                      </a:r>
                    </a:p>
                  </a:txBody>
                  <a:tcPr marT="63500" marB="63500" marR="63500" marL="63500">
                    <a:solidFill>
                      <a:srgbClr val="FFE599"/>
                    </a:solidFill>
                  </a:tcPr>
                </a:tc>
              </a:tr>
              <a:tr h="37555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r>
              <a:tr h="37555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r>
              <a:tr h="37555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r>
              <a:tr h="37555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r>
            </a:tbl>
          </a:graphicData>
        </a:graphic>
      </p:graphicFrame>
      <p:sp>
        <p:nvSpPr>
          <p:cNvPr id="157" name="Shape 157"/>
          <p:cNvSpPr txBox="1"/>
          <p:nvPr/>
        </p:nvSpPr>
        <p:spPr>
          <a:xfrm>
            <a:off x="11630980" y="11704277"/>
            <a:ext cx="4939800" cy="5516400"/>
          </a:xfrm>
          <a:prstGeom prst="rect">
            <a:avLst/>
          </a:prstGeom>
          <a:noFill/>
          <a:ln>
            <a:noFill/>
          </a:ln>
        </p:spPr>
        <p:txBody>
          <a:bodyPr anchorCtr="0" anchor="t" bIns="91350" lIns="91350" rIns="91350" wrap="square" tIns="91350">
            <a:noAutofit/>
          </a:bodyPr>
          <a:lstStyle/>
          <a:p>
            <a:pPr indent="0" lvl="0" marL="0" marR="0" rtl="0" algn="ctr">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Write Operations</a:t>
            </a:r>
          </a:p>
          <a:p>
            <a:pPr indent="-393410" lvl="0" marL="456910" marR="0" rtl="0" algn="l">
              <a:lnSpc>
                <a:spcPct val="100000"/>
              </a:lnSpc>
              <a:spcBef>
                <a:spcPts val="100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When writing a 0 1 to the pair of MTJs, WEN1 and WEN2 are low, the top NMOS transistors are on, and the top of the circuit is connected to ground while WEN3 allows the bottom PMOS to turn on. </a:t>
            </a:r>
          </a:p>
          <a:p>
            <a:pPr indent="0" lvl="0" marL="0" marR="0" rtl="0" algn="l">
              <a:lnSpc>
                <a:spcPct val="100000"/>
              </a:lnSpc>
              <a:spcBef>
                <a:spcPts val="100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 When writing 1 0 to the pair of MTJs, WEN1 and WEN2 are high which allows VDD to be present at the top of the circuit.</a:t>
            </a:r>
          </a:p>
        </p:txBody>
      </p:sp>
      <p:sp>
        <p:nvSpPr>
          <p:cNvPr id="158" name="Shape 158"/>
          <p:cNvSpPr txBox="1"/>
          <p:nvPr/>
        </p:nvSpPr>
        <p:spPr>
          <a:xfrm>
            <a:off x="934406" y="6644174"/>
            <a:ext cx="4764900" cy="2732400"/>
          </a:xfrm>
          <a:prstGeom prst="rect">
            <a:avLst/>
          </a:prstGeom>
          <a:noFill/>
          <a:ln>
            <a:noFill/>
          </a:ln>
        </p:spPr>
        <p:txBody>
          <a:bodyPr anchorCtr="0" anchor="t" bIns="91350" lIns="91350" rIns="91350" wrap="square" tIns="91350">
            <a:noAutofit/>
          </a:bodyPr>
          <a:lstStyle/>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Modern Semiconductor industry is vulnerable to IP fraud and reverse engineering due to low hardware security and IC fabrication foundries outsourcing semiconductor design.</a:t>
            </a:r>
          </a:p>
        </p:txBody>
      </p:sp>
      <p:sp>
        <p:nvSpPr>
          <p:cNvPr id="159" name="Shape 159"/>
          <p:cNvSpPr txBox="1"/>
          <p:nvPr/>
        </p:nvSpPr>
        <p:spPr>
          <a:xfrm>
            <a:off x="16645578" y="11687882"/>
            <a:ext cx="5012100" cy="6321000"/>
          </a:xfrm>
          <a:prstGeom prst="rect">
            <a:avLst/>
          </a:prstGeom>
          <a:noFill/>
          <a:ln>
            <a:noFill/>
          </a:ln>
        </p:spPr>
        <p:txBody>
          <a:bodyPr anchorCtr="0" anchor="t" bIns="91350" lIns="91350" rIns="91350" wrap="square" tIns="91350">
            <a:noAutofit/>
          </a:bodyPr>
          <a:lstStyle/>
          <a:p>
            <a:pPr indent="0" lvl="0" marL="0" marR="0" rtl="0" algn="ctr">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Read Operations</a:t>
            </a:r>
          </a:p>
          <a:p>
            <a:pPr indent="-393410" lvl="0" marL="456910" marR="0" rtl="0" algn="l">
              <a:lnSpc>
                <a:spcPct val="100000"/>
              </a:lnSpc>
              <a:spcBef>
                <a:spcPts val="100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During the pre-charge phase sense enable is low and the PMOS at the top of the circuit allows the circuit to be pre-charged with VDD while the NMOS that connects to ground is not active. </a:t>
            </a:r>
          </a:p>
          <a:p>
            <a:pPr indent="0" lvl="0" marL="0" marR="0" rtl="0" algn="l">
              <a:lnSpc>
                <a:spcPct val="100000"/>
              </a:lnSpc>
              <a:spcBef>
                <a:spcPts val="100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 During the evaluation phase sense enable is high and the VDD PMOS is inactive while the Grounding NMOS is active and allows the circuit to connect to ground.</a:t>
            </a:r>
          </a:p>
        </p:txBody>
      </p:sp>
      <p:pic>
        <p:nvPicPr>
          <p:cNvPr descr="FailureRateVsDelayVsArea3D_600jpg.jpg" id="160" name="Shape 160"/>
          <p:cNvPicPr preferRelativeResize="0"/>
          <p:nvPr/>
        </p:nvPicPr>
        <p:blipFill rotWithShape="1">
          <a:blip r:embed="rId6">
            <a:alphaModFix/>
          </a:blip>
          <a:srcRect b="0" l="0" r="0" t="0"/>
          <a:stretch/>
        </p:blipFill>
        <p:spPr>
          <a:xfrm>
            <a:off x="22790556" y="19513550"/>
            <a:ext cx="8810100" cy="4784400"/>
          </a:xfrm>
          <a:prstGeom prst="rect">
            <a:avLst/>
          </a:prstGeom>
          <a:noFill/>
          <a:ln>
            <a:noFill/>
          </a:ln>
        </p:spPr>
      </p:pic>
      <p:sp>
        <p:nvSpPr>
          <p:cNvPr id="161" name="Shape 161"/>
          <p:cNvSpPr txBox="1"/>
          <p:nvPr/>
        </p:nvSpPr>
        <p:spPr>
          <a:xfrm>
            <a:off x="22260627" y="6693434"/>
            <a:ext cx="3915300" cy="33546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We ran multivariable simulations with four variables to see how the transistor values are affected and to find accurate width values.</a:t>
            </a: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Trebuchet MS"/>
              <a:ea typeface="Trebuchet MS"/>
              <a:cs typeface="Trebuchet MS"/>
              <a:sym typeface="Trebuchet MS"/>
            </a:endParaRPr>
          </a:p>
        </p:txBody>
      </p:sp>
      <p:sp>
        <p:nvSpPr>
          <p:cNvPr id="162" name="Shape 162"/>
          <p:cNvSpPr txBox="1"/>
          <p:nvPr/>
        </p:nvSpPr>
        <p:spPr>
          <a:xfrm>
            <a:off x="12443375" y="4952234"/>
            <a:ext cx="8387700" cy="3078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63" name="Shape 163"/>
          <p:cNvSpPr txBox="1"/>
          <p:nvPr/>
        </p:nvSpPr>
        <p:spPr>
          <a:xfrm>
            <a:off x="22260623" y="10290876"/>
            <a:ext cx="10047000" cy="1766700"/>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Optimization of read (12 Transistors)</a:t>
            </a:r>
          </a:p>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Optimization of the read cycle was performed by using HSpice and a netlist that allowed delay and area to be used as weighted goals. </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164" name="Shape 164"/>
          <p:cNvPicPr preferRelativeResize="0"/>
          <p:nvPr/>
        </p:nvPicPr>
        <p:blipFill rotWithShape="1">
          <a:blip r:embed="rId7">
            <a:alphaModFix/>
          </a:blip>
          <a:srcRect b="0" l="6675" r="13764" t="0"/>
          <a:stretch/>
        </p:blipFill>
        <p:spPr>
          <a:xfrm>
            <a:off x="6132224" y="13194909"/>
            <a:ext cx="4373100" cy="3354600"/>
          </a:xfrm>
          <a:prstGeom prst="rect">
            <a:avLst/>
          </a:prstGeom>
          <a:noFill/>
          <a:ln>
            <a:noFill/>
          </a:ln>
        </p:spPr>
      </p:pic>
      <p:pic>
        <p:nvPicPr>
          <p:cNvPr id="165" name="Shape 165"/>
          <p:cNvPicPr preferRelativeResize="0"/>
          <p:nvPr/>
        </p:nvPicPr>
        <p:blipFill rotWithShape="1">
          <a:blip r:embed="rId8">
            <a:alphaModFix/>
          </a:blip>
          <a:srcRect b="0" l="0" r="0" t="0"/>
          <a:stretch/>
        </p:blipFill>
        <p:spPr>
          <a:xfrm>
            <a:off x="1552850" y="28552655"/>
            <a:ext cx="8810100" cy="2667000"/>
          </a:xfrm>
          <a:prstGeom prst="rect">
            <a:avLst/>
          </a:prstGeom>
          <a:noFill/>
          <a:ln cap="flat" cmpd="sng" w="9525">
            <a:solidFill>
              <a:srgbClr val="FFFFFF"/>
            </a:solidFill>
            <a:prstDash val="solid"/>
            <a:round/>
            <a:headEnd len="med" w="med" type="none"/>
            <a:tailEnd len="med" w="med" type="none"/>
          </a:ln>
        </p:spPr>
      </p:pic>
      <p:sp>
        <p:nvSpPr>
          <p:cNvPr id="166" name="Shape 166"/>
          <p:cNvSpPr txBox="1"/>
          <p:nvPr/>
        </p:nvSpPr>
        <p:spPr>
          <a:xfrm>
            <a:off x="16471627" y="6693430"/>
            <a:ext cx="5186100" cy="1766700"/>
          </a:xfrm>
          <a:prstGeom prst="rect">
            <a:avLst/>
          </a:prstGeom>
          <a:noFill/>
          <a:ln>
            <a:noFill/>
          </a:ln>
        </p:spPr>
        <p:txBody>
          <a:bodyPr anchorCtr="0" anchor="t" bIns="91350" lIns="91350" rIns="91350" wrap="square" tIns="91350">
            <a:noAutofit/>
          </a:bodyPr>
          <a:lstStyle/>
          <a:p>
            <a:pPr indent="-241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Depending on the direction of the current, values (either 0 or 1) are introduced for the Data and the Write Enable (1-4). </a:t>
            </a:r>
          </a:p>
          <a:p>
            <a:pPr indent="0" lvl="0" marL="0" marR="0" rtl="0" algn="just">
              <a:lnSpc>
                <a:spcPct val="100000"/>
              </a:lnSpc>
              <a:spcBef>
                <a:spcPts val="200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167" name="Shape 167"/>
          <p:cNvSpPr txBox="1"/>
          <p:nvPr/>
        </p:nvSpPr>
        <p:spPr>
          <a:xfrm>
            <a:off x="33633466" y="28105225"/>
            <a:ext cx="8810100" cy="36954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9. Acknowledgements  </a:t>
            </a:r>
          </a:p>
          <a:p>
            <a:pPr indent="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Thank you to Dr. Hamid Mahmoodi and Ali Attaran for mentoring us in this project with technical, aesthetic, and presentation guidance. Thank you to Synopsys for providing EDA licenses to NECRL and to DARPA for continued funding for this research. We are very grateful for this opportunity brought to us by Dr. Amelito Enriquez and the ASPIRES program.</a:t>
            </a:r>
          </a:p>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p:txBody>
      </p:sp>
      <p:sp>
        <p:nvSpPr>
          <p:cNvPr id="168" name="Shape 168"/>
          <p:cNvSpPr txBox="1"/>
          <p:nvPr/>
        </p:nvSpPr>
        <p:spPr>
          <a:xfrm>
            <a:off x="11592479" y="23080197"/>
            <a:ext cx="10052100" cy="911700"/>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5. Methodology</a:t>
            </a:r>
          </a:p>
        </p:txBody>
      </p:sp>
      <p:sp>
        <p:nvSpPr>
          <p:cNvPr id="169" name="Shape 169"/>
          <p:cNvSpPr txBox="1"/>
          <p:nvPr/>
        </p:nvSpPr>
        <p:spPr>
          <a:xfrm>
            <a:off x="33220101" y="10290875"/>
            <a:ext cx="8810100" cy="63210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lv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Post Layout write path was rerun with parasitics and results showed the unideal delay of 3.5ns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Post Layout Read Path with parasitics had a delay of 168ps with sensing power of 42.4009 μW. Leakage Power was very low at 1.5594μW at SE frequency of 250 MHz</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Post-Layout 1000 iteration Monte Carlo run with parasitics yielded 100% pass rate for both Write and Read Operations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p:txBody>
      </p:sp>
      <p:sp>
        <p:nvSpPr>
          <p:cNvPr id="170" name="Shape 170"/>
          <p:cNvSpPr txBox="1"/>
          <p:nvPr/>
        </p:nvSpPr>
        <p:spPr>
          <a:xfrm>
            <a:off x="929305" y="9341876"/>
            <a:ext cx="10052100" cy="1944300"/>
          </a:xfrm>
          <a:prstGeom prst="rect">
            <a:avLst/>
          </a:prstGeom>
          <a:noFill/>
          <a:ln>
            <a:noFill/>
          </a:ln>
        </p:spPr>
        <p:txBody>
          <a:bodyPr anchorCtr="0" anchor="t" bIns="91350" lIns="91350" rIns="91350" wrap="square" tIns="91350">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STT technology poses as a great potential solution. It can be used to improve hardware security by implementing fast, reconfigurable logic to IC design.</a:t>
            </a:r>
            <a:br>
              <a:rPr b="0" i="0" lang="en-US" sz="2400" u="none" cap="none" strike="noStrike">
                <a:solidFill>
                  <a:srgbClr val="000000"/>
                </a:solidFill>
                <a:latin typeface="Trebuchet MS"/>
                <a:ea typeface="Trebuchet MS"/>
                <a:cs typeface="Trebuchet MS"/>
                <a:sym typeface="Trebuchet MS"/>
              </a:rPr>
            </a:br>
          </a:p>
        </p:txBody>
      </p:sp>
      <p:pic>
        <p:nvPicPr>
          <p:cNvPr id="171" name="Shape 171"/>
          <p:cNvPicPr preferRelativeResize="0"/>
          <p:nvPr/>
        </p:nvPicPr>
        <p:blipFill rotWithShape="1">
          <a:blip r:embed="rId9">
            <a:alphaModFix/>
          </a:blip>
          <a:srcRect b="0" l="0" r="0" t="0"/>
          <a:stretch/>
        </p:blipFill>
        <p:spPr>
          <a:xfrm>
            <a:off x="5699299" y="6746537"/>
            <a:ext cx="5080200" cy="2695500"/>
          </a:xfrm>
          <a:prstGeom prst="rect">
            <a:avLst/>
          </a:prstGeom>
          <a:noFill/>
          <a:ln>
            <a:noFill/>
          </a:ln>
        </p:spPr>
      </p:pic>
      <p:pic>
        <p:nvPicPr>
          <p:cNvPr id="172" name="Shape 172"/>
          <p:cNvPicPr preferRelativeResize="0"/>
          <p:nvPr/>
        </p:nvPicPr>
        <p:blipFill rotWithShape="1">
          <a:blip r:embed="rId10">
            <a:alphaModFix/>
          </a:blip>
          <a:srcRect b="0" l="0" r="0" t="0"/>
          <a:stretch/>
        </p:blipFill>
        <p:spPr>
          <a:xfrm>
            <a:off x="26887350" y="11933409"/>
            <a:ext cx="5186100" cy="2270700"/>
          </a:xfrm>
          <a:prstGeom prst="rect">
            <a:avLst/>
          </a:prstGeom>
          <a:noFill/>
          <a:ln>
            <a:noFill/>
          </a:ln>
        </p:spPr>
      </p:pic>
      <p:sp>
        <p:nvSpPr>
          <p:cNvPr id="173" name="Shape 173"/>
          <p:cNvSpPr txBox="1"/>
          <p:nvPr/>
        </p:nvSpPr>
        <p:spPr>
          <a:xfrm>
            <a:off x="22260627" y="11687882"/>
            <a:ext cx="4880100" cy="26298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netlist contained a parameter which allowed an area goal to be set so that HSpice would determine the best possible transistor size.</a:t>
            </a:r>
          </a:p>
          <a:p>
            <a:pPr indent="0" lvl="0" marL="0" marR="0" rtl="0" algn="l">
              <a:lnSpc>
                <a:spcPct val="100000"/>
              </a:lnSpc>
              <a:spcBef>
                <a:spcPts val="100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174" name="Shape 174"/>
          <p:cNvPicPr preferRelativeResize="0"/>
          <p:nvPr/>
        </p:nvPicPr>
        <p:blipFill rotWithShape="1">
          <a:blip r:embed="rId11">
            <a:alphaModFix/>
          </a:blip>
          <a:srcRect b="0" l="0" r="0" t="0"/>
          <a:stretch/>
        </p:blipFill>
        <p:spPr>
          <a:xfrm>
            <a:off x="26175805" y="7145806"/>
            <a:ext cx="5603100" cy="2929500"/>
          </a:xfrm>
          <a:prstGeom prst="rect">
            <a:avLst/>
          </a:prstGeom>
          <a:noFill/>
          <a:ln>
            <a:noFill/>
          </a:ln>
        </p:spPr>
      </p:pic>
      <p:pic>
        <p:nvPicPr>
          <p:cNvPr id="175" name="Shape 175"/>
          <p:cNvPicPr preferRelativeResize="0"/>
          <p:nvPr/>
        </p:nvPicPr>
        <p:blipFill rotWithShape="1">
          <a:blip r:embed="rId12">
            <a:alphaModFix/>
          </a:blip>
          <a:srcRect b="0" l="0" r="0" t="0"/>
          <a:stretch/>
        </p:blipFill>
        <p:spPr>
          <a:xfrm>
            <a:off x="13788649" y="28956950"/>
            <a:ext cx="5777100" cy="2929500"/>
          </a:xfrm>
          <a:prstGeom prst="rect">
            <a:avLst/>
          </a:prstGeom>
          <a:noFill/>
          <a:ln>
            <a:noFill/>
          </a:ln>
        </p:spPr>
      </p:pic>
      <p:sp>
        <p:nvSpPr>
          <p:cNvPr id="176" name="Shape 176"/>
          <p:cNvSpPr txBox="1"/>
          <p:nvPr/>
        </p:nvSpPr>
        <p:spPr>
          <a:xfrm>
            <a:off x="22255650" y="6053258"/>
            <a:ext cx="6742800" cy="570600"/>
          </a:xfrm>
          <a:prstGeom prst="rect">
            <a:avLst/>
          </a:prstGeom>
          <a:noFill/>
          <a:ln>
            <a:noFill/>
          </a:ln>
        </p:spPr>
        <p:txBody>
          <a:bodyPr anchorCtr="0" anchor="t" bIns="91350" lIns="91350" rIns="91350" wrap="square" tIns="91350">
            <a:noAutofit/>
          </a:bodyPr>
          <a:lstStyle/>
          <a:p>
            <a:pPr indent="3810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Optimization of write (6 Transistors)</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177" name="Shape 177"/>
          <p:cNvPicPr preferRelativeResize="0"/>
          <p:nvPr/>
        </p:nvPicPr>
        <p:blipFill rotWithShape="1">
          <a:blip r:embed="rId13">
            <a:alphaModFix/>
          </a:blip>
          <a:srcRect b="0" l="0" r="0" t="0"/>
          <a:stretch/>
        </p:blipFill>
        <p:spPr>
          <a:xfrm>
            <a:off x="22372967" y="29272253"/>
            <a:ext cx="9817500" cy="2212200"/>
          </a:xfrm>
          <a:prstGeom prst="rect">
            <a:avLst/>
          </a:prstGeom>
          <a:noFill/>
          <a:ln>
            <a:noFill/>
          </a:ln>
        </p:spPr>
      </p:pic>
      <p:sp>
        <p:nvSpPr>
          <p:cNvPr id="178" name="Shape 178"/>
          <p:cNvSpPr txBox="1"/>
          <p:nvPr/>
        </p:nvSpPr>
        <p:spPr>
          <a:xfrm>
            <a:off x="33699875" y="15578125"/>
            <a:ext cx="8387700" cy="6669300"/>
          </a:xfrm>
          <a:prstGeom prst="rect">
            <a:avLst/>
          </a:prstGeom>
          <a:noFill/>
          <a:ln>
            <a:noFill/>
          </a:ln>
        </p:spPr>
        <p:txBody>
          <a:bodyPr anchorCtr="0" anchor="t" bIns="91350" lIns="91350" rIns="91350" wrap="square" tIns="91350">
            <a:noAutofit/>
          </a:bodyPr>
          <a:lstStyle/>
          <a:p>
            <a:pPr indent="3810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7. Conclusion</a:t>
            </a:r>
          </a:p>
          <a:p>
            <a:pPr indent="381000" lvl="0" marL="0" marR="0" rtl="0" algn="l">
              <a:lnSpc>
                <a:spcPct val="100000"/>
              </a:lnSpc>
              <a:spcBef>
                <a:spcPts val="0"/>
              </a:spcBef>
              <a:spcAft>
                <a:spcPts val="0"/>
              </a:spcAft>
              <a:buClr>
                <a:srgbClr val="000000"/>
              </a:buClr>
              <a:buFont typeface="Trebuchet MS"/>
              <a:buNone/>
            </a:pPr>
            <a:r>
              <a:t/>
            </a:r>
            <a:endParaRPr b="1" sz="3600">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Low delay corresponded with low failure rate and thus high reliability.</a:t>
            </a:r>
            <a:br>
              <a:rPr b="0" i="0" lang="en-US" sz="2400" u="none" cap="none" strike="noStrike">
                <a:solidFill>
                  <a:srgbClr val="000000"/>
                </a:solidFill>
                <a:latin typeface="Trebuchet MS"/>
                <a:ea typeface="Trebuchet MS"/>
                <a:cs typeface="Trebuchet MS"/>
                <a:sym typeface="Trebuchet MS"/>
              </a:rPr>
            </a:br>
            <a:br>
              <a:rPr b="0" i="0" lang="en-US" sz="2400" u="none" cap="none" strike="noStrike">
                <a:solidFill>
                  <a:srgbClr val="000000"/>
                </a:solidFill>
                <a:latin typeface="Trebuchet MS"/>
                <a:ea typeface="Trebuchet MS"/>
                <a:cs typeface="Trebuchet MS"/>
                <a:sym typeface="Trebuchet MS"/>
              </a:rPr>
            </a:br>
            <a:r>
              <a:rPr b="0" i="0" lang="en-US" sz="2400" u="none" cap="none" strike="noStrike">
                <a:solidFill>
                  <a:srgbClr val="000000"/>
                </a:solidFill>
                <a:latin typeface="Trebuchet MS"/>
                <a:ea typeface="Trebuchet MS"/>
                <a:cs typeface="Trebuchet MS"/>
                <a:sym typeface="Trebuchet MS"/>
              </a:rPr>
              <a:t>High area and high power consumption corresponded with low failure rate. </a:t>
            </a:r>
            <a:br>
              <a:rPr b="0" i="0" lang="en-US" sz="2400" u="none" cap="none" strike="noStrike">
                <a:solidFill>
                  <a:srgbClr val="000000"/>
                </a:solidFill>
                <a:latin typeface="Trebuchet MS"/>
                <a:ea typeface="Trebuchet MS"/>
                <a:cs typeface="Trebuchet MS"/>
                <a:sym typeface="Trebuchet MS"/>
              </a:rPr>
            </a:br>
            <a:br>
              <a:rPr b="0" i="0" lang="en-US" sz="2400" u="none" cap="none" strike="noStrike">
                <a:solidFill>
                  <a:srgbClr val="000000"/>
                </a:solidFill>
                <a:latin typeface="Trebuchet MS"/>
                <a:ea typeface="Trebuchet MS"/>
                <a:cs typeface="Trebuchet MS"/>
                <a:sym typeface="Trebuchet MS"/>
              </a:rPr>
            </a:br>
            <a:r>
              <a:rPr b="0" i="0" lang="en-US" sz="2400" u="none" cap="none" strike="noStrike">
                <a:solidFill>
                  <a:srgbClr val="000000"/>
                </a:solidFill>
                <a:latin typeface="Trebuchet MS"/>
                <a:ea typeface="Trebuchet MS"/>
                <a:cs typeface="Trebuchet MS"/>
                <a:sym typeface="Trebuchet MS"/>
              </a:rPr>
              <a:t>Higher area and higher power imply higher cost so there was a tradeoff in the optimization.</a:t>
            </a:r>
            <a:br>
              <a:rPr b="0" i="0" lang="en-US" sz="2400" u="none" cap="none" strike="noStrike">
                <a:solidFill>
                  <a:srgbClr val="000000"/>
                </a:solidFill>
                <a:latin typeface="Trebuchet MS"/>
                <a:ea typeface="Trebuchet MS"/>
                <a:cs typeface="Trebuchet MS"/>
                <a:sym typeface="Trebuchet MS"/>
              </a:rPr>
            </a:br>
            <a:br>
              <a:rPr b="0" i="0" lang="en-US" sz="2400" u="none" cap="none" strike="noStrike">
                <a:solidFill>
                  <a:srgbClr val="000000"/>
                </a:solidFill>
                <a:latin typeface="Trebuchet MS"/>
                <a:ea typeface="Trebuchet MS"/>
                <a:cs typeface="Trebuchet MS"/>
                <a:sym typeface="Trebuchet MS"/>
              </a:rPr>
            </a:br>
            <a:r>
              <a:rPr b="0" i="0" lang="en-US" sz="2400" u="none" cap="none" strike="noStrike">
                <a:solidFill>
                  <a:srgbClr val="000000"/>
                </a:solidFill>
                <a:latin typeface="Trebuchet MS"/>
                <a:ea typeface="Trebuchet MS"/>
                <a:cs typeface="Trebuchet MS"/>
                <a:sym typeface="Trebuchet MS"/>
              </a:rPr>
              <a:t>Larger increases in width were needed in the write path than the read path for similar improvements in reliability. </a:t>
            </a:r>
            <a:br>
              <a:rPr b="0" i="0" lang="en-US" sz="2400" u="none" cap="none" strike="noStrike">
                <a:solidFill>
                  <a:srgbClr val="000000"/>
                </a:solidFill>
                <a:latin typeface="Trebuchet MS"/>
                <a:ea typeface="Trebuchet MS"/>
                <a:cs typeface="Trebuchet MS"/>
                <a:sym typeface="Trebuchet MS"/>
              </a:rPr>
            </a:br>
            <a:br>
              <a:rPr b="0" i="0" lang="en-US" sz="2400" u="none" cap="none" strike="noStrike">
                <a:solidFill>
                  <a:srgbClr val="000000"/>
                </a:solidFill>
                <a:latin typeface="Trebuchet MS"/>
                <a:ea typeface="Trebuchet MS"/>
                <a:cs typeface="Trebuchet MS"/>
                <a:sym typeface="Trebuchet MS"/>
              </a:rPr>
            </a:br>
            <a:r>
              <a:rPr b="0" i="0" lang="en-US" sz="2400" u="none" cap="none" strike="noStrike">
                <a:solidFill>
                  <a:srgbClr val="000000"/>
                </a:solidFill>
                <a:latin typeface="Trebuchet MS"/>
                <a:ea typeface="Trebuchet MS"/>
                <a:cs typeface="Trebuchet MS"/>
                <a:sym typeface="Trebuchet MS"/>
              </a:rPr>
              <a:t>Our design has less complexity than alternative designs, such as the </a:t>
            </a:r>
            <a:r>
              <a:rPr lang="en-US" sz="2400">
                <a:latin typeface="Trebuchet MS"/>
                <a:ea typeface="Trebuchet MS"/>
                <a:cs typeface="Trebuchet MS"/>
                <a:sym typeface="Trebuchet MS"/>
              </a:rPr>
              <a:t>Separated Precharge NV Latch with feedback, </a:t>
            </a:r>
            <a:r>
              <a:rPr b="0" i="0" lang="en-US" sz="2400" u="none" cap="none" strike="noStrike">
                <a:solidFill>
                  <a:srgbClr val="000000"/>
                </a:solidFill>
                <a:latin typeface="Trebuchet MS"/>
                <a:ea typeface="Trebuchet MS"/>
                <a:cs typeface="Trebuchet MS"/>
                <a:sym typeface="Trebuchet MS"/>
              </a:rPr>
              <a:t> and is more reliable when scaled to comparable area.</a:t>
            </a:r>
            <a:br>
              <a:rPr b="0" i="0" lang="en-US" sz="2400" u="none" cap="none" strike="noStrike">
                <a:solidFill>
                  <a:srgbClr val="000000"/>
                </a:solidFill>
                <a:latin typeface="Trebuchet MS"/>
                <a:ea typeface="Trebuchet MS"/>
                <a:cs typeface="Trebuchet MS"/>
                <a:sym typeface="Trebuchet MS"/>
              </a:rPr>
            </a:br>
          </a:p>
        </p:txBody>
      </p:sp>
      <p:sp>
        <p:nvSpPr>
          <p:cNvPr id="179" name="Shape 179"/>
          <p:cNvSpPr txBox="1"/>
          <p:nvPr/>
        </p:nvSpPr>
        <p:spPr>
          <a:xfrm>
            <a:off x="33665575" y="22247376"/>
            <a:ext cx="8745900" cy="5516400"/>
          </a:xfrm>
          <a:prstGeom prst="rect">
            <a:avLst/>
          </a:prstGeom>
          <a:noFill/>
          <a:ln>
            <a:noFill/>
          </a:ln>
        </p:spPr>
        <p:txBody>
          <a:bodyPr anchorCtr="0" anchor="t" bIns="91350" lIns="91350" rIns="91350" wrap="square" tIns="91350">
            <a:noAutofit/>
          </a:bodyPr>
          <a:lstStyle/>
          <a:p>
            <a:pPr indent="0" lvl="0" marL="0" marR="0" rtl="0" algn="just">
              <a:lnSpc>
                <a:spcPct val="100000"/>
              </a:lnSpc>
              <a:spcBef>
                <a:spcPts val="0"/>
              </a:spcBef>
              <a:spcAft>
                <a:spcPts val="0"/>
              </a:spcAft>
              <a:buClr>
                <a:srgbClr val="000000"/>
              </a:buClr>
              <a:buFont typeface="Arial"/>
              <a:buNone/>
            </a:pPr>
            <a:r>
              <a:t/>
            </a:r>
            <a:endParaRPr b="0" i="0" sz="2400" u="none" cap="none" strike="noStrike">
              <a:solidFill>
                <a:srgbClr val="2C3F7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8. References</a:t>
            </a:r>
          </a:p>
          <a:p>
            <a:pPr indent="0" lvl="0" marL="0" marR="0" rtl="0" algn="just">
              <a:lnSpc>
                <a:spcPct val="100000"/>
              </a:lnSpc>
              <a:spcBef>
                <a:spcPts val="0"/>
              </a:spcBef>
              <a:spcAft>
                <a:spcPts val="0"/>
              </a:spcAft>
              <a:buClr>
                <a:srgbClr val="000000"/>
              </a:buClr>
              <a:buSzPct val="25000"/>
              <a:buFont typeface="Trebuchet MS"/>
              <a:buNone/>
            </a:pPr>
            <a:r>
              <a:rPr b="0" i="0" lang="en-US" sz="1800" u="none" cap="none" strike="noStrike">
                <a:solidFill>
                  <a:srgbClr val="2C3F71"/>
                </a:solidFill>
                <a:latin typeface="Trebuchet MS"/>
                <a:ea typeface="Trebuchet MS"/>
                <a:cs typeface="Trebuchet MS"/>
                <a:sym typeface="Trebuchet MS"/>
              </a:rPr>
              <a:t>[</a:t>
            </a:r>
            <a:r>
              <a:rPr b="0" i="0" lang="en-US" sz="1800" u="none" cap="none" strike="noStrike">
                <a:solidFill>
                  <a:srgbClr val="000000"/>
                </a:solidFill>
                <a:latin typeface="Trebuchet MS"/>
                <a:ea typeface="Trebuchet MS"/>
                <a:cs typeface="Trebuchet MS"/>
                <a:sym typeface="Trebuchet MS"/>
              </a:rPr>
              <a:t>1] H. Mahmoodi, A. Attaran, T. Sheaves, “Design of a Non-Volatile Latch using Resistive Memory Technology” </a:t>
            </a:r>
          </a:p>
          <a:p>
            <a:pPr indent="0" lvl="0" marL="0" marR="0" rtl="0" algn="l">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[2] H. Mahmoodi, S. Srinivasan Lakshmipuramᐩ, M. Aora, Y. Asgarieh, H. Homayoun, B. Lin and D. M. Tullsen “Resisitive Computation: A Critique.” IEEE COMPUTER ARCHITECTURE LETTERS, VOL. 13 NO.2, JULY-DECEMBER 2014</a:t>
            </a:r>
          </a:p>
          <a:p>
            <a:pPr indent="0" lvl="0" marL="0" marR="0" rtl="0" algn="l">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[3] W. Zhao, E. Belhaire and C. Chappert “Spin-MTJ based Non-Volatile Flip-Flop.”</a:t>
            </a:r>
          </a:p>
          <a:p>
            <a:pPr indent="0" lvl="0" marL="0" marR="0" rtl="0" algn="l">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Proceedings of the 7th IEEE International Conference on Nanotechnology August 2-5 </a:t>
            </a:r>
          </a:p>
          <a:p>
            <a:pPr indent="0" lvl="0" marL="0" marR="0" rtl="0" algn="l">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2007, Hong Kong</a:t>
            </a:r>
          </a:p>
          <a:p>
            <a:pPr indent="0" lvl="0" marL="0" marR="0" rtl="0" algn="just">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[4]Wicht, Bernhard, Thomas Nirschl, and Doris Schmitt-Landsiedel. "Yield and Speed Optimization of a Latch-Type Voltage Sense Amplifier." IEEE JOURNAL OF SOLID-STATE CIRCUITS , VOL.39 NO.07, JULY 2004</a:t>
            </a:r>
          </a:p>
          <a:p>
            <a:pPr indent="0" lvl="0" marL="0" marR="0" rtl="0" algn="just">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[5]Welser, Jeffrey, S.A. Wolf, and Phaedon Avouris. " 282 CHAPTER 8 APPLICATIONS: NANOELECTRONICS AND NANOMAGNETICS ." Nanotechnology Research Directions for Societal Needs in 2020. London: Springer Dordrecht, 2011.</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180" name="Shape 180"/>
          <p:cNvSpPr txBox="1"/>
          <p:nvPr>
            <p:ph idx="12" type="sldNum"/>
          </p:nvPr>
        </p:nvSpPr>
        <p:spPr>
          <a:xfrm>
            <a:off x="41072562" y="30399045"/>
            <a:ext cx="2633700" cy="2520000"/>
          </a:xfrm>
          <a:prstGeom prst="rect">
            <a:avLst/>
          </a:prstGeom>
        </p:spPr>
        <p:txBody>
          <a:bodyPr anchorCtr="0" anchor="ctr" bIns="438850" lIns="438850" rIns="438850" wrap="square" tIns="438850">
            <a:noAutofit/>
          </a:bodyPr>
          <a:lstStyle/>
          <a:p>
            <a:pPr lvl="0" rtl="0">
              <a:spcBef>
                <a:spcPts val="0"/>
              </a:spcBef>
              <a:buNone/>
            </a:pPr>
            <a:fld id="{00000000-1234-1234-1234-123412341234}" type="slidenum">
              <a:rPr lang="en-US"/>
              <a:t>‹#›</a:t>
            </a:fld>
          </a:p>
        </p:txBody>
      </p:sp>
      <p:pic>
        <p:nvPicPr>
          <p:cNvPr id="181" name="Shape 181"/>
          <p:cNvPicPr preferRelativeResize="0"/>
          <p:nvPr/>
        </p:nvPicPr>
        <p:blipFill>
          <a:blip r:embed="rId14">
            <a:alphaModFix/>
          </a:blip>
          <a:stretch>
            <a:fillRect/>
          </a:stretch>
        </p:blipFill>
        <p:spPr>
          <a:xfrm>
            <a:off x="33220088" y="7145801"/>
            <a:ext cx="9347271" cy="3977099"/>
          </a:xfrm>
          <a:prstGeom prst="rect">
            <a:avLst/>
          </a:prstGeom>
          <a:noFill/>
          <a:ln>
            <a:noFill/>
          </a:ln>
        </p:spPr>
      </p:pic>
      <p:pic>
        <p:nvPicPr>
          <p:cNvPr id="182" name="Shape 182"/>
          <p:cNvPicPr preferRelativeResize="0"/>
          <p:nvPr/>
        </p:nvPicPr>
        <p:blipFill rotWithShape="1">
          <a:blip r:embed="rId15">
            <a:alphaModFix/>
          </a:blip>
          <a:srcRect b="0" l="0" r="0" t="0"/>
          <a:stretch/>
        </p:blipFill>
        <p:spPr>
          <a:xfrm>
            <a:off x="13601275" y="17754599"/>
            <a:ext cx="6233100" cy="5516400"/>
          </a:xfrm>
          <a:prstGeom prst="rect">
            <a:avLst/>
          </a:prstGeom>
          <a:noFill/>
          <a:ln>
            <a:noFill/>
          </a:ln>
        </p:spPr>
      </p:pic>
      <p:sp>
        <p:nvSpPr>
          <p:cNvPr id="183" name="Shape 183"/>
          <p:cNvSpPr txBox="1"/>
          <p:nvPr/>
        </p:nvSpPr>
        <p:spPr>
          <a:xfrm>
            <a:off x="5140800" y="5776825"/>
            <a:ext cx="5277900" cy="633000"/>
          </a:xfrm>
          <a:prstGeom prst="rect">
            <a:avLst/>
          </a:prstGeom>
          <a:noFill/>
          <a:ln>
            <a:noFill/>
          </a:ln>
        </p:spPr>
        <p:txBody>
          <a:bodyPr anchorCtr="0" anchor="t" bIns="91350" lIns="91350" rIns="91350" wrap="square" tIns="91350">
            <a:noAutofit/>
          </a:bodyPr>
          <a:lstStyle/>
          <a:p>
            <a:pPr lvl="0" marR="0" rtl="0" algn="l">
              <a:lnSpc>
                <a:spcPct val="90000"/>
              </a:lnSpc>
              <a:spcBef>
                <a:spcPts val="0"/>
              </a:spcBef>
              <a:spcAft>
                <a:spcPts val="0"/>
              </a:spcAft>
              <a:buNone/>
            </a:pPr>
            <a:r>
              <a:t/>
            </a:r>
            <a:endParaRPr/>
          </a:p>
        </p:txBody>
      </p:sp>
      <p:sp>
        <p:nvSpPr>
          <p:cNvPr id="184" name="Shape 184"/>
          <p:cNvSpPr txBox="1"/>
          <p:nvPr/>
        </p:nvSpPr>
        <p:spPr>
          <a:xfrm>
            <a:off x="5416750" y="6445863"/>
            <a:ext cx="7229700" cy="570600"/>
          </a:xfrm>
          <a:prstGeom prst="rect">
            <a:avLst/>
          </a:prstGeom>
          <a:noFill/>
          <a:ln>
            <a:noFill/>
          </a:ln>
        </p:spPr>
        <p:txBody>
          <a:bodyPr anchorCtr="0" anchor="ctr" bIns="91425" lIns="91425" rIns="91425" wrap="square" tIns="91425">
            <a:noAutofit/>
          </a:bodyPr>
          <a:lstStyle/>
          <a:p>
            <a:pPr lvl="0" rtl="0">
              <a:spcBef>
                <a:spcPts val="0"/>
              </a:spcBef>
              <a:buNone/>
            </a:pPr>
            <a:r>
              <a:rPr lang="en-US"/>
              <a:t>Figure 1: Table Comparing Characteristics of Memory Technologies</a:t>
            </a:r>
            <a:br>
              <a:rPr lang="en-US"/>
            </a:br>
          </a:p>
        </p:txBody>
      </p:sp>
      <p:sp>
        <p:nvSpPr>
          <p:cNvPr id="185" name="Shape 185"/>
          <p:cNvSpPr txBox="1"/>
          <p:nvPr/>
        </p:nvSpPr>
        <p:spPr>
          <a:xfrm>
            <a:off x="5947625" y="16774850"/>
            <a:ext cx="7229700" cy="570600"/>
          </a:xfrm>
          <a:prstGeom prst="rect">
            <a:avLst/>
          </a:prstGeom>
          <a:noFill/>
          <a:ln>
            <a:noFill/>
          </a:ln>
        </p:spPr>
        <p:txBody>
          <a:bodyPr anchorCtr="0" anchor="ctr" bIns="91425" lIns="91425" rIns="91425" wrap="square" tIns="91425">
            <a:noAutofit/>
          </a:bodyPr>
          <a:lstStyle/>
          <a:p>
            <a:pPr lvl="0" rtl="0">
              <a:spcBef>
                <a:spcPts val="0"/>
              </a:spcBef>
              <a:buNone/>
            </a:pPr>
            <a:r>
              <a:rPr lang="en-US"/>
              <a:t>Figure 2: MTJ and Access Transistor</a:t>
            </a:r>
            <a:br>
              <a:rPr lang="en-US"/>
            </a:br>
          </a:p>
        </p:txBody>
      </p:sp>
      <p:sp>
        <p:nvSpPr>
          <p:cNvPr id="186" name="Shape 186"/>
          <p:cNvSpPr txBox="1"/>
          <p:nvPr/>
        </p:nvSpPr>
        <p:spPr>
          <a:xfrm>
            <a:off x="5546500" y="19677250"/>
            <a:ext cx="5335200" cy="911700"/>
          </a:xfrm>
          <a:prstGeom prst="rect">
            <a:avLst/>
          </a:prstGeom>
          <a:noFill/>
          <a:ln>
            <a:noFill/>
          </a:ln>
        </p:spPr>
        <p:txBody>
          <a:bodyPr anchorCtr="0" anchor="ctr" bIns="91425" lIns="91425" rIns="91425" wrap="square" tIns="91425">
            <a:noAutofit/>
          </a:bodyPr>
          <a:lstStyle/>
          <a:p>
            <a:pPr lvl="0" rtl="0">
              <a:spcBef>
                <a:spcPts val="0"/>
              </a:spcBef>
              <a:buNone/>
            </a:pPr>
            <a:r>
              <a:rPr lang="en-US"/>
              <a:t>Figure 3: Physics of a MTJ from: Iong Ying Loh, Master Thesis, MIT, 2009</a:t>
            </a:r>
          </a:p>
        </p:txBody>
      </p:sp>
      <p:sp>
        <p:nvSpPr>
          <p:cNvPr id="187" name="Shape 187"/>
          <p:cNvSpPr txBox="1"/>
          <p:nvPr/>
        </p:nvSpPr>
        <p:spPr>
          <a:xfrm>
            <a:off x="14109550" y="22651975"/>
            <a:ext cx="7229700" cy="570600"/>
          </a:xfrm>
          <a:prstGeom prst="rect">
            <a:avLst/>
          </a:prstGeom>
          <a:noFill/>
          <a:ln>
            <a:noFill/>
          </a:ln>
        </p:spPr>
        <p:txBody>
          <a:bodyPr anchorCtr="0" anchor="ctr" bIns="91425" lIns="91425" rIns="91425" wrap="square" tIns="91425">
            <a:noAutofit/>
          </a:bodyPr>
          <a:lstStyle/>
          <a:p>
            <a:pPr lvl="0" rtl="0">
              <a:spcBef>
                <a:spcPts val="0"/>
              </a:spcBef>
              <a:buNone/>
            </a:pPr>
            <a:r>
              <a:rPr lang="en-US"/>
              <a:t>Figure 6: Precharge Latch</a:t>
            </a:r>
            <a:br>
              <a:rPr lang="en-US"/>
            </a:br>
          </a:p>
        </p:txBody>
      </p:sp>
      <p:sp>
        <p:nvSpPr>
          <p:cNvPr id="188" name="Shape 188"/>
          <p:cNvSpPr txBox="1"/>
          <p:nvPr/>
        </p:nvSpPr>
        <p:spPr>
          <a:xfrm>
            <a:off x="2970375" y="31294900"/>
            <a:ext cx="7229700" cy="570600"/>
          </a:xfrm>
          <a:prstGeom prst="rect">
            <a:avLst/>
          </a:prstGeom>
          <a:noFill/>
          <a:ln>
            <a:noFill/>
          </a:ln>
        </p:spPr>
        <p:txBody>
          <a:bodyPr anchorCtr="0" anchor="ctr" bIns="91425" lIns="91425" rIns="91425" wrap="square" tIns="91425">
            <a:noAutofit/>
          </a:bodyPr>
          <a:lstStyle/>
          <a:p>
            <a:pPr lvl="0" rtl="0">
              <a:spcBef>
                <a:spcPts val="0"/>
              </a:spcBef>
              <a:buNone/>
            </a:pPr>
            <a:r>
              <a:rPr lang="en-US"/>
              <a:t>Figure 4: PreCharge Latch Flow Chart Diagram</a:t>
            </a:r>
            <a:br>
              <a:rPr lang="en-US"/>
            </a:br>
            <a:r>
              <a:rPr lang="en-US"/>
              <a:t>: </a:t>
            </a:r>
            <a:br>
              <a:rPr lang="en-US"/>
            </a:br>
          </a:p>
        </p:txBody>
      </p:sp>
      <p:sp>
        <p:nvSpPr>
          <p:cNvPr id="189" name="Shape 189"/>
          <p:cNvSpPr txBox="1"/>
          <p:nvPr/>
        </p:nvSpPr>
        <p:spPr>
          <a:xfrm>
            <a:off x="13941950" y="28653875"/>
            <a:ext cx="7229700" cy="570600"/>
          </a:xfrm>
          <a:prstGeom prst="rect">
            <a:avLst/>
          </a:prstGeom>
          <a:noFill/>
          <a:ln>
            <a:noFill/>
          </a:ln>
        </p:spPr>
        <p:txBody>
          <a:bodyPr anchorCtr="0" anchor="ctr" bIns="91425" lIns="91425" rIns="91425" wrap="square" tIns="91425">
            <a:noAutofit/>
          </a:bodyPr>
          <a:lstStyle/>
          <a:p>
            <a:pPr lvl="0" rtl="0">
              <a:spcBef>
                <a:spcPts val="0"/>
              </a:spcBef>
              <a:buNone/>
            </a:pPr>
            <a:r>
              <a:rPr lang="en-US"/>
              <a:t>Figure 7: Delay vs Width Graph and Derivative, Sensitivity Analysis</a:t>
            </a:r>
            <a:br>
              <a:rPr lang="en-US"/>
            </a:br>
          </a:p>
        </p:txBody>
      </p:sp>
      <p:sp>
        <p:nvSpPr>
          <p:cNvPr id="190" name="Shape 190"/>
          <p:cNvSpPr txBox="1"/>
          <p:nvPr/>
        </p:nvSpPr>
        <p:spPr>
          <a:xfrm>
            <a:off x="23445525" y="31219650"/>
            <a:ext cx="7229700" cy="570600"/>
          </a:xfrm>
          <a:prstGeom prst="rect">
            <a:avLst/>
          </a:prstGeom>
          <a:noFill/>
          <a:ln>
            <a:noFill/>
          </a:ln>
        </p:spPr>
        <p:txBody>
          <a:bodyPr anchorCtr="0" anchor="ctr" bIns="91425" lIns="91425" rIns="91425" wrap="square" tIns="91425">
            <a:noAutofit/>
          </a:bodyPr>
          <a:lstStyle/>
          <a:p>
            <a:pPr lvl="0" rtl="0">
              <a:spcBef>
                <a:spcPts val="0"/>
              </a:spcBef>
              <a:buNone/>
            </a:pPr>
            <a:r>
              <a:rPr lang="en-US"/>
              <a:t>Figure 11: HSpice Full Latch Layout at Optimal Area</a:t>
            </a:r>
          </a:p>
        </p:txBody>
      </p:sp>
      <p:sp>
        <p:nvSpPr>
          <p:cNvPr id="191" name="Shape 191"/>
          <p:cNvSpPr txBox="1"/>
          <p:nvPr/>
        </p:nvSpPr>
        <p:spPr>
          <a:xfrm>
            <a:off x="24030350" y="19482075"/>
            <a:ext cx="7229700" cy="570600"/>
          </a:xfrm>
          <a:prstGeom prst="rect">
            <a:avLst/>
          </a:prstGeom>
          <a:noFill/>
          <a:ln>
            <a:noFill/>
          </a:ln>
        </p:spPr>
        <p:txBody>
          <a:bodyPr anchorCtr="0" anchor="ctr" bIns="91425" lIns="91425" rIns="91425" wrap="square" tIns="91425">
            <a:noAutofit/>
          </a:bodyPr>
          <a:lstStyle/>
          <a:p>
            <a:pPr lvl="0" rtl="0">
              <a:spcBef>
                <a:spcPts val="0"/>
              </a:spcBef>
              <a:buNone/>
            </a:pPr>
            <a:r>
              <a:rPr lang="en-US"/>
              <a:t>Figure 10: MATLAB Graph of Failure Rate vs Delay vs Area 3D View</a:t>
            </a:r>
            <a:br>
              <a:rPr lang="en-US"/>
            </a:br>
          </a:p>
        </p:txBody>
      </p:sp>
      <p:sp>
        <p:nvSpPr>
          <p:cNvPr id="192" name="Shape 192"/>
          <p:cNvSpPr txBox="1"/>
          <p:nvPr/>
        </p:nvSpPr>
        <p:spPr>
          <a:xfrm>
            <a:off x="25990400" y="6746513"/>
            <a:ext cx="7229700" cy="570600"/>
          </a:xfrm>
          <a:prstGeom prst="rect">
            <a:avLst/>
          </a:prstGeom>
          <a:noFill/>
          <a:ln>
            <a:noFill/>
          </a:ln>
        </p:spPr>
        <p:txBody>
          <a:bodyPr anchorCtr="0" anchor="ctr" bIns="91425" lIns="91425" rIns="91425" wrap="square" tIns="91425">
            <a:noAutofit/>
          </a:bodyPr>
          <a:lstStyle/>
          <a:p>
            <a:pPr lvl="0" rtl="0">
              <a:spcBef>
                <a:spcPts val="0"/>
              </a:spcBef>
              <a:buNone/>
            </a:pPr>
            <a:r>
              <a:rPr lang="en-US"/>
              <a:t>Figure 8: Write Operation Width Sweep Simulations</a:t>
            </a:r>
          </a:p>
        </p:txBody>
      </p:sp>
      <p:sp>
        <p:nvSpPr>
          <p:cNvPr id="193" name="Shape 193"/>
          <p:cNvSpPr txBox="1"/>
          <p:nvPr/>
        </p:nvSpPr>
        <p:spPr>
          <a:xfrm>
            <a:off x="34010300" y="6746513"/>
            <a:ext cx="7229700" cy="570600"/>
          </a:xfrm>
          <a:prstGeom prst="rect">
            <a:avLst/>
          </a:prstGeom>
          <a:noFill/>
          <a:ln>
            <a:noFill/>
          </a:ln>
        </p:spPr>
        <p:txBody>
          <a:bodyPr anchorCtr="0" anchor="ctr" bIns="91425" lIns="91425" rIns="91425" wrap="square" tIns="91425">
            <a:noAutofit/>
          </a:bodyPr>
          <a:lstStyle/>
          <a:p>
            <a:pPr lvl="0" rtl="0">
              <a:spcBef>
                <a:spcPts val="0"/>
              </a:spcBef>
              <a:buNone/>
            </a:pPr>
            <a:r>
              <a:rPr lang="en-US"/>
              <a:t>Figure 12: Results of Write and Read Optimization</a:t>
            </a:r>
            <a:br>
              <a:rPr lang="en-US"/>
            </a:br>
          </a:p>
        </p:txBody>
      </p:sp>
      <p:sp>
        <p:nvSpPr>
          <p:cNvPr id="194" name="Shape 194"/>
          <p:cNvSpPr txBox="1"/>
          <p:nvPr/>
        </p:nvSpPr>
        <p:spPr>
          <a:xfrm>
            <a:off x="26780600" y="14196125"/>
            <a:ext cx="7229700" cy="570600"/>
          </a:xfrm>
          <a:prstGeom prst="rect">
            <a:avLst/>
          </a:prstGeom>
          <a:noFill/>
          <a:ln>
            <a:noFill/>
          </a:ln>
        </p:spPr>
        <p:txBody>
          <a:bodyPr anchorCtr="0" anchor="ctr" bIns="91425" lIns="91425" rIns="91425" wrap="square" tIns="91425">
            <a:noAutofit/>
          </a:bodyPr>
          <a:lstStyle/>
          <a:p>
            <a:pPr lvl="0" rtl="0">
              <a:spcBef>
                <a:spcPts val="0"/>
              </a:spcBef>
              <a:buNone/>
            </a:pPr>
            <a:r>
              <a:rPr lang="en-US"/>
              <a:t>Figure 9:</a:t>
            </a:r>
            <a:r>
              <a:rPr lang="en-US">
                <a:solidFill>
                  <a:schemeClr val="dk1"/>
                </a:solidFill>
              </a:rPr>
              <a:t> Read Operation Width Sweep Simulations</a:t>
            </a:r>
            <a:br>
              <a:rPr lang="en-US"/>
            </a:br>
          </a:p>
        </p:txBody>
      </p:sp>
      <p:sp>
        <p:nvSpPr>
          <p:cNvPr id="195" name="Shape 195"/>
          <p:cNvSpPr txBox="1"/>
          <p:nvPr/>
        </p:nvSpPr>
        <p:spPr>
          <a:xfrm>
            <a:off x="13003663" y="8196838"/>
            <a:ext cx="7229700" cy="570600"/>
          </a:xfrm>
          <a:prstGeom prst="rect">
            <a:avLst/>
          </a:prstGeom>
          <a:noFill/>
          <a:ln>
            <a:noFill/>
          </a:ln>
        </p:spPr>
        <p:txBody>
          <a:bodyPr anchorCtr="0" anchor="ctr" bIns="91425" lIns="91425" rIns="91425" wrap="square" tIns="91425">
            <a:noAutofit/>
          </a:bodyPr>
          <a:lstStyle/>
          <a:p>
            <a:pPr lvl="0" rtl="0">
              <a:spcBef>
                <a:spcPts val="0"/>
              </a:spcBef>
              <a:buNone/>
            </a:pPr>
            <a:r>
              <a:rPr lang="en-US"/>
              <a:t>Figure 5: Truth Table for Write Operation Logic</a:t>
            </a:r>
          </a:p>
        </p:txBody>
      </p:sp>
    </p:spTree>
  </p:cSld>
  <p:clrMapOvr>
    <a:masterClrMapping/>
  </p:clrMapOvr>
</p:sld>
</file>

<file path=ppt/theme/theme1.xml><?xml version="1.0" encoding="utf-8"?>
<a:theme xmlns:a="http://schemas.openxmlformats.org/drawingml/2006/main" xmlns:r="http://schemas.openxmlformats.org/officeDocument/2006/relationships" name="36x48-Template-V2b">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6x48-Template-V2b">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